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Introduction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Basics</a:t>
            </a:r>
            <a:r>
              <a:rPr lang="hu-HU" dirty="0" smtClean="0"/>
              <a:t> and </a:t>
            </a:r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Back </a:t>
            </a:r>
            <a:r>
              <a:rPr lang="hu-HU" dirty="0" err="1" smtClean="0"/>
              <a:t>propagation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989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542" t="22951" r="55974" b="38633"/>
          <a:stretch/>
        </p:blipFill>
        <p:spPr>
          <a:xfrm>
            <a:off x="1491049" y="2215978"/>
            <a:ext cx="6912576" cy="3385752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732307" cy="702182"/>
          </a:xfrm>
        </p:spPr>
        <p:txBody>
          <a:bodyPr/>
          <a:lstStyle/>
          <a:p>
            <a:r>
              <a:rPr lang="hu-HU" dirty="0" err="1" smtClean="0"/>
              <a:t>Effect</a:t>
            </a:r>
            <a:r>
              <a:rPr lang="hu-HU" dirty="0" smtClean="0"/>
              <a:t> of </a:t>
            </a:r>
            <a:r>
              <a:rPr lang="hu-HU" dirty="0" err="1" smtClean="0"/>
              <a:t>changing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277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064" t="7192" r="47758" b="6521"/>
          <a:stretch/>
        </p:blipFill>
        <p:spPr>
          <a:xfrm>
            <a:off x="2059460" y="280085"/>
            <a:ext cx="6384323" cy="59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839399" cy="677468"/>
          </a:xfrm>
        </p:spPr>
        <p:txBody>
          <a:bodyPr/>
          <a:lstStyle/>
          <a:p>
            <a:r>
              <a:rPr lang="hu-HU" dirty="0" err="1" smtClean="0"/>
              <a:t>Propagating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back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391504" y="6351373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483" t="13827" r="45358" b="7147"/>
          <a:stretch/>
        </p:blipFill>
        <p:spPr>
          <a:xfrm>
            <a:off x="1457098" y="1301578"/>
            <a:ext cx="6393561" cy="51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0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926794" cy="693944"/>
          </a:xfrm>
        </p:spPr>
        <p:txBody>
          <a:bodyPr/>
          <a:lstStyle/>
          <a:p>
            <a:r>
              <a:rPr lang="hu-HU" dirty="0" err="1" smtClean="0"/>
              <a:t>Summary</a:t>
            </a:r>
            <a:r>
              <a:rPr lang="hu-HU" dirty="0" smtClean="0"/>
              <a:t> of </a:t>
            </a:r>
            <a:r>
              <a:rPr lang="hu-HU" dirty="0" err="1" smtClean="0"/>
              <a:t>backpropagation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391504" y="6351373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5875" t="47250" r="62598" b="26342"/>
          <a:stretch/>
        </p:blipFill>
        <p:spPr>
          <a:xfrm>
            <a:off x="1788442" y="2036032"/>
            <a:ext cx="7340367" cy="33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443" t="31899" r="54969" b="18299"/>
          <a:stretch/>
        </p:blipFill>
        <p:spPr>
          <a:xfrm>
            <a:off x="1515763" y="864973"/>
            <a:ext cx="8414500" cy="53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003" t="19757" r="54952" b="14111"/>
          <a:stretch/>
        </p:blipFill>
        <p:spPr>
          <a:xfrm>
            <a:off x="1771134" y="535459"/>
            <a:ext cx="7175158" cy="59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49432" cy="916366"/>
          </a:xfrm>
        </p:spPr>
        <p:txBody>
          <a:bodyPr/>
          <a:lstStyle/>
          <a:p>
            <a:r>
              <a:rPr lang="hu-HU" dirty="0" err="1" smtClean="0"/>
              <a:t>Perceptrons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" t="14390" r="59853" b="57266"/>
          <a:stretch/>
        </p:blipFill>
        <p:spPr>
          <a:xfrm>
            <a:off x="2589212" y="1425146"/>
            <a:ext cx="4586063" cy="18288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579" t="80438" r="51033" b="7851"/>
          <a:stretch/>
        </p:blipFill>
        <p:spPr>
          <a:xfrm>
            <a:off x="2020800" y="3369277"/>
            <a:ext cx="5122333" cy="6857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3182" t="16388" r="37474" b="56701"/>
          <a:stretch/>
        </p:blipFill>
        <p:spPr>
          <a:xfrm>
            <a:off x="2589209" y="4275439"/>
            <a:ext cx="6717583" cy="17134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11283" t="23840" r="51606" b="66552"/>
          <a:stretch/>
        </p:blipFill>
        <p:spPr>
          <a:xfrm>
            <a:off x="6433751" y="3369277"/>
            <a:ext cx="4053017" cy="5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462253" cy="801036"/>
          </a:xfrm>
        </p:spPr>
        <p:txBody>
          <a:bodyPr/>
          <a:lstStyle/>
          <a:p>
            <a:r>
              <a:rPr lang="hu-HU" dirty="0" err="1" smtClean="0"/>
              <a:t>Sigmoid</a:t>
            </a:r>
            <a:r>
              <a:rPr lang="hu-HU" dirty="0" smtClean="0"/>
              <a:t> </a:t>
            </a:r>
            <a:r>
              <a:rPr lang="hu-HU" dirty="0" err="1" smtClean="0"/>
              <a:t>neurons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610" t="24742" r="61765" b="39957"/>
          <a:stretch/>
        </p:blipFill>
        <p:spPr>
          <a:xfrm>
            <a:off x="469557" y="1359243"/>
            <a:ext cx="4880560" cy="26196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578" t="38676" r="56868" b="33926"/>
          <a:stretch/>
        </p:blipFill>
        <p:spPr>
          <a:xfrm>
            <a:off x="5276674" y="1518332"/>
            <a:ext cx="6036077" cy="21557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6597" t="28398" r="59529" b="36255"/>
          <a:stretch/>
        </p:blipFill>
        <p:spPr>
          <a:xfrm>
            <a:off x="3744542" y="3978875"/>
            <a:ext cx="4016184" cy="22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740602" cy="818796"/>
          </a:xfrm>
        </p:spPr>
        <p:txBody>
          <a:bodyPr/>
          <a:lstStyle/>
          <a:p>
            <a:r>
              <a:rPr lang="hu-HU" dirty="0" err="1" smtClean="0"/>
              <a:t>Architecture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866" t="23131" r="51487" b="36791"/>
          <a:stretch/>
        </p:blipFill>
        <p:spPr>
          <a:xfrm>
            <a:off x="1449858" y="1351005"/>
            <a:ext cx="7629193" cy="35505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449858" y="5000368"/>
            <a:ext cx="963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Feedforward</a:t>
            </a:r>
            <a:r>
              <a:rPr lang="hu-HU" b="1" dirty="0" smtClean="0"/>
              <a:t> </a:t>
            </a:r>
            <a:r>
              <a:rPr lang="hu-HU" b="1" dirty="0" err="1" smtClean="0"/>
              <a:t>Neural</a:t>
            </a:r>
            <a:r>
              <a:rPr lang="hu-HU" b="1" dirty="0" smtClean="0"/>
              <a:t> </a:t>
            </a:r>
            <a:r>
              <a:rPr lang="hu-HU" b="1" dirty="0" err="1" smtClean="0"/>
              <a:t>network</a:t>
            </a:r>
            <a:r>
              <a:rPr lang="hu-HU" b="1" dirty="0" smtClean="0"/>
              <a:t>: </a:t>
            </a:r>
            <a:r>
              <a:rPr lang="hu-HU" dirty="0" smtClean="0"/>
              <a:t>No </a:t>
            </a:r>
            <a:r>
              <a:rPr lang="hu-HU" dirty="0" err="1" smtClean="0"/>
              <a:t>Loops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is fed </a:t>
            </a:r>
            <a:r>
              <a:rPr lang="hu-HU" dirty="0" err="1" smtClean="0"/>
              <a:t>forward</a:t>
            </a:r>
            <a:endParaRPr lang="hu-HU" dirty="0" smtClean="0"/>
          </a:p>
          <a:p>
            <a:r>
              <a:rPr lang="hu-HU" b="1" dirty="0" err="1" smtClean="0"/>
              <a:t>Recurrent</a:t>
            </a:r>
            <a:r>
              <a:rPr lang="hu-HU" b="1" dirty="0" smtClean="0"/>
              <a:t> </a:t>
            </a:r>
            <a:r>
              <a:rPr lang="hu-HU" b="1" dirty="0" err="1" smtClean="0"/>
              <a:t>neural</a:t>
            </a:r>
            <a:r>
              <a:rPr lang="hu-HU" b="1" dirty="0" smtClean="0"/>
              <a:t> </a:t>
            </a:r>
            <a:r>
              <a:rPr lang="hu-HU" b="1" dirty="0" err="1" smtClean="0"/>
              <a:t>network</a:t>
            </a:r>
            <a:r>
              <a:rPr lang="hu-HU" b="1" dirty="0" smtClean="0"/>
              <a:t>: </a:t>
            </a:r>
            <a:r>
              <a:rPr lang="hu-HU" dirty="0" err="1" smtClean="0"/>
              <a:t>loops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however</a:t>
            </a:r>
            <a:r>
              <a:rPr lang="hu-HU" dirty="0" smtClean="0"/>
              <a:t>, </a:t>
            </a:r>
            <a:r>
              <a:rPr lang="hu-HU" dirty="0" err="1" smtClean="0"/>
              <a:t>neurons</a:t>
            </a:r>
            <a:r>
              <a:rPr lang="hu-HU" dirty="0" smtClean="0"/>
              <a:t> output </a:t>
            </a:r>
            <a:r>
              <a:rPr lang="hu-HU" dirty="0" err="1" smtClean="0"/>
              <a:t>affects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input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later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285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844416" cy="1048171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recognising</a:t>
            </a:r>
            <a:r>
              <a:rPr lang="hu-HU" dirty="0" smtClean="0"/>
              <a:t> </a:t>
            </a:r>
            <a:r>
              <a:rPr lang="hu-HU" dirty="0" err="1" smtClean="0"/>
              <a:t>handwritten</a:t>
            </a:r>
            <a:r>
              <a:rPr lang="hu-HU" dirty="0" smtClean="0"/>
              <a:t> </a:t>
            </a:r>
            <a:r>
              <a:rPr lang="hu-HU" dirty="0" err="1" smtClean="0"/>
              <a:t>digits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28x28 </a:t>
            </a:r>
            <a:r>
              <a:rPr lang="hu-HU" dirty="0" err="1" smtClean="0"/>
              <a:t>images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748" t="15218" r="53847" b="29330"/>
          <a:stretch/>
        </p:blipFill>
        <p:spPr>
          <a:xfrm>
            <a:off x="1260387" y="1746422"/>
            <a:ext cx="6419702" cy="454728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328454" y="2059459"/>
            <a:ext cx="333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Output Y(x)</a:t>
            </a:r>
          </a:p>
          <a:p>
            <a:r>
              <a:rPr lang="hu-HU" dirty="0" smtClean="0"/>
              <a:t>Y(x)=[0 </a:t>
            </a:r>
            <a:r>
              <a:rPr lang="hu-HU" dirty="0" err="1" smtClean="0"/>
              <a:t>0</a:t>
            </a:r>
            <a:r>
              <a:rPr lang="hu-HU" dirty="0" smtClean="0"/>
              <a:t> </a:t>
            </a:r>
            <a:r>
              <a:rPr lang="hu-HU" dirty="0" err="1" smtClean="0"/>
              <a:t>0</a:t>
            </a:r>
            <a:r>
              <a:rPr lang="hu-HU" dirty="0" smtClean="0"/>
              <a:t> </a:t>
            </a:r>
            <a:r>
              <a:rPr lang="hu-HU" dirty="0" err="1" smtClean="0"/>
              <a:t>0</a:t>
            </a:r>
            <a:r>
              <a:rPr lang="hu-HU" dirty="0" smtClean="0"/>
              <a:t> </a:t>
            </a:r>
            <a:r>
              <a:rPr lang="hu-HU" dirty="0" err="1" smtClean="0"/>
              <a:t>0</a:t>
            </a:r>
            <a:r>
              <a:rPr lang="hu-HU" dirty="0" smtClean="0"/>
              <a:t> </a:t>
            </a:r>
            <a:r>
              <a:rPr lang="hu-HU" dirty="0" err="1" smtClean="0"/>
              <a:t>0</a:t>
            </a:r>
            <a:r>
              <a:rPr lang="hu-HU" dirty="0" smtClean="0"/>
              <a:t> 1 0 </a:t>
            </a:r>
            <a:r>
              <a:rPr lang="hu-HU" dirty="0" err="1" smtClean="0"/>
              <a:t>0</a:t>
            </a:r>
            <a:r>
              <a:rPr lang="hu-HU" dirty="0" smtClean="0"/>
              <a:t> </a:t>
            </a:r>
            <a:r>
              <a:rPr lang="hu-HU" dirty="0" err="1" smtClean="0"/>
              <a:t>0</a:t>
            </a:r>
            <a:r>
              <a:rPr lang="hu-HU" dirty="0" smtClean="0"/>
              <a:t>]</a:t>
            </a:r>
            <a:r>
              <a:rPr lang="hu-HU" baseline="30000" dirty="0" smtClean="0"/>
              <a:t>T</a:t>
            </a:r>
            <a:r>
              <a:rPr lang="hu-HU" dirty="0" smtClean="0"/>
              <a:t> =&gt; 6 </a:t>
            </a:r>
            <a:r>
              <a:rPr lang="hu-HU" dirty="0" err="1" smtClean="0"/>
              <a:t>with</a:t>
            </a:r>
            <a:r>
              <a:rPr lang="hu-HU" dirty="0" smtClean="0"/>
              <a:t> 1 </a:t>
            </a:r>
            <a:r>
              <a:rPr lang="hu-HU" dirty="0" err="1" smtClean="0"/>
              <a:t>confidence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636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0077" y="383730"/>
            <a:ext cx="9383956" cy="95903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optimization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1013" t="32422" r="57222" b="56824"/>
          <a:stretch/>
        </p:blipFill>
        <p:spPr>
          <a:xfrm>
            <a:off x="1065402" y="1778466"/>
            <a:ext cx="4986331" cy="9144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11861" y="1845578"/>
            <a:ext cx="477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C(w,b)</a:t>
            </a:r>
            <a:r>
              <a:rPr lang="hu-HU" dirty="0" smtClean="0"/>
              <a:t> </a:t>
            </a:r>
            <a:r>
              <a:rPr lang="hu-HU" dirty="0" err="1" smtClean="0"/>
              <a:t>cost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a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output of </a:t>
            </a:r>
            <a:r>
              <a:rPr lang="hu-HU" dirty="0" err="1" smtClean="0"/>
              <a:t>the</a:t>
            </a:r>
            <a:r>
              <a:rPr lang="hu-HU" dirty="0" smtClean="0"/>
              <a:t> net </a:t>
            </a:r>
            <a:r>
              <a:rPr lang="hu-HU" dirty="0" err="1" smtClean="0"/>
              <a:t>for</a:t>
            </a:r>
            <a:r>
              <a:rPr lang="hu-HU" dirty="0" smtClean="0"/>
              <a:t> input </a:t>
            </a:r>
            <a:r>
              <a:rPr lang="hu-HU" b="1" dirty="0" smtClean="0"/>
              <a:t>x</a:t>
            </a:r>
            <a:r>
              <a:rPr lang="hu-HU" dirty="0" smtClean="0"/>
              <a:t> and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depends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b="1" dirty="0" smtClean="0"/>
              <a:t>w</a:t>
            </a:r>
            <a:r>
              <a:rPr lang="hu-HU" dirty="0" smtClean="0"/>
              <a:t> and </a:t>
            </a:r>
            <a:r>
              <a:rPr lang="hu-HU" b="1" dirty="0" smtClean="0"/>
              <a:t>b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7804" t="19927" r="61736" b="36508"/>
          <a:stretch/>
        </p:blipFill>
        <p:spPr>
          <a:xfrm>
            <a:off x="1065402" y="2772068"/>
            <a:ext cx="4088512" cy="31673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/>
          <a:srcRect l="12493" t="47685" r="56618" b="41731"/>
          <a:stretch/>
        </p:blipFill>
        <p:spPr>
          <a:xfrm>
            <a:off x="6497342" y="3069059"/>
            <a:ext cx="4545217" cy="84357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3965" t="24441" r="53062" b="62146"/>
          <a:stretch/>
        </p:blipFill>
        <p:spPr>
          <a:xfrm>
            <a:off x="6811861" y="3900881"/>
            <a:ext cx="4230698" cy="9321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/>
          <a:srcRect l="1840" t="41160" r="58029" b="39679"/>
          <a:stretch/>
        </p:blipFill>
        <p:spPr>
          <a:xfrm>
            <a:off x="5922626" y="4833069"/>
            <a:ext cx="5392980" cy="13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5362" y="280162"/>
            <a:ext cx="8911687" cy="1280890"/>
          </a:xfrm>
        </p:spPr>
        <p:txBody>
          <a:bodyPr/>
          <a:lstStyle/>
          <a:p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3025" t="38157" r="53367" b="46930"/>
          <a:stretch/>
        </p:blipFill>
        <p:spPr>
          <a:xfrm>
            <a:off x="1201135" y="1639329"/>
            <a:ext cx="5963592" cy="143338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70357" y="1639329"/>
            <a:ext cx="451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It</a:t>
            </a:r>
            <a:r>
              <a:rPr lang="hu-HU" dirty="0" smtClean="0"/>
              <a:t> has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calculated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examples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is </a:t>
            </a:r>
            <a:r>
              <a:rPr lang="hu-HU" dirty="0" err="1" smtClean="0"/>
              <a:t>too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consuming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8353167" y="2907956"/>
            <a:ext cx="477794" cy="64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035114" y="3632886"/>
            <a:ext cx="3995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Stohastic</a:t>
            </a:r>
            <a:r>
              <a:rPr lang="hu-HU" b="1" dirty="0" smtClean="0"/>
              <a:t> </a:t>
            </a:r>
            <a:r>
              <a:rPr lang="hu-HU" b="1" dirty="0" err="1" smtClean="0"/>
              <a:t>Gradient</a:t>
            </a:r>
            <a:r>
              <a:rPr lang="hu-HU" b="1" dirty="0" smtClean="0"/>
              <a:t> </a:t>
            </a:r>
            <a:r>
              <a:rPr lang="hu-HU" b="1" dirty="0" err="1" smtClean="0"/>
              <a:t>Descent</a:t>
            </a:r>
            <a:r>
              <a:rPr lang="hu-HU" b="1" dirty="0" smtClean="0"/>
              <a:t>: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a </a:t>
            </a:r>
            <a:r>
              <a:rPr lang="hu-HU" dirty="0" err="1" smtClean="0"/>
              <a:t>randomly</a:t>
            </a:r>
            <a:r>
              <a:rPr lang="hu-HU" dirty="0" smtClean="0"/>
              <a:t>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subset</a:t>
            </a:r>
            <a:r>
              <a:rPr lang="hu-HU" dirty="0" smtClean="0"/>
              <a:t> (</a:t>
            </a:r>
            <a:r>
              <a:rPr lang="hu-HU" b="1" dirty="0" smtClean="0"/>
              <a:t>mini batch</a:t>
            </a:r>
            <a:r>
              <a:rPr lang="hu-HU" dirty="0" smtClean="0"/>
              <a:t>)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estimate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choose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rest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steps</a:t>
            </a:r>
            <a:r>
              <a:rPr lang="hu-HU" dirty="0" smtClean="0"/>
              <a:t> </a:t>
            </a:r>
            <a:r>
              <a:rPr lang="hu-HU" dirty="0" err="1" smtClean="0"/>
              <a:t>until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 is </a:t>
            </a:r>
            <a:r>
              <a:rPr lang="hu-HU" dirty="0" err="1" smtClean="0"/>
              <a:t>exhausted</a:t>
            </a:r>
            <a:r>
              <a:rPr lang="hu-HU" dirty="0" smtClean="0"/>
              <a:t>.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called</a:t>
            </a:r>
            <a:r>
              <a:rPr lang="hu-HU" dirty="0" smtClean="0"/>
              <a:t> a </a:t>
            </a:r>
            <a:r>
              <a:rPr lang="hu-HU" dirty="0" err="1" smtClean="0"/>
              <a:t>complete</a:t>
            </a:r>
            <a:r>
              <a:rPr lang="hu-HU" dirty="0" smtClean="0"/>
              <a:t> </a:t>
            </a:r>
            <a:r>
              <a:rPr lang="hu-HU" b="1" dirty="0" err="1" smtClean="0"/>
              <a:t>epoch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requires</a:t>
            </a:r>
            <a:r>
              <a:rPr lang="hu-HU" dirty="0" smtClean="0"/>
              <a:t> </a:t>
            </a:r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epochs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75719" y="3707027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How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to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compute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gradient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cost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function</a:t>
            </a:r>
            <a:r>
              <a:rPr lang="hu-HU" sz="3600" b="1" dirty="0" smtClean="0"/>
              <a:t>?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46492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3843" y="327547"/>
            <a:ext cx="7008308" cy="974031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Backpropagation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r>
              <a:rPr lang="hu-HU" dirty="0" smtClean="0"/>
              <a:t> - </a:t>
            </a:r>
            <a:r>
              <a:rPr lang="hu-HU" dirty="0" err="1" smtClean="0"/>
              <a:t>Notations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089" t="24059" r="55847" b="43474"/>
          <a:stretch/>
        </p:blipFill>
        <p:spPr>
          <a:xfrm>
            <a:off x="972065" y="1515762"/>
            <a:ext cx="5626443" cy="22976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0687" t="30904" r="61170" b="37981"/>
          <a:stretch/>
        </p:blipFill>
        <p:spPr>
          <a:xfrm>
            <a:off x="6598508" y="1532590"/>
            <a:ext cx="3438230" cy="20591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1965" t="78382" r="53791" b="9043"/>
          <a:stretch/>
        </p:blipFill>
        <p:spPr>
          <a:xfrm>
            <a:off x="968754" y="4134025"/>
            <a:ext cx="5291461" cy="11121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13214" t="28432" r="54296" b="64414"/>
          <a:stretch/>
        </p:blipFill>
        <p:spPr>
          <a:xfrm>
            <a:off x="968754" y="5167860"/>
            <a:ext cx="5629754" cy="67143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12520" t="44856" r="55863" b="45938"/>
          <a:stretch/>
        </p:blipFill>
        <p:spPr>
          <a:xfrm>
            <a:off x="6200667" y="4552264"/>
            <a:ext cx="5342968" cy="84268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441989" y="4085968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Hadamard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/>
          <a:srcRect l="26538" t="31834" r="61015" b="63180"/>
          <a:stretch/>
        </p:blipFill>
        <p:spPr>
          <a:xfrm>
            <a:off x="968754" y="3754550"/>
            <a:ext cx="2126078" cy="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732307" cy="702182"/>
          </a:xfrm>
        </p:spPr>
        <p:txBody>
          <a:bodyPr/>
          <a:lstStyle/>
          <a:p>
            <a:r>
              <a:rPr lang="hu-HU" dirty="0" err="1" smtClean="0"/>
              <a:t>Effect</a:t>
            </a:r>
            <a:r>
              <a:rPr lang="hu-HU" dirty="0" smtClean="0"/>
              <a:t> of </a:t>
            </a:r>
            <a:r>
              <a:rPr lang="hu-HU" dirty="0" err="1" smtClean="0"/>
              <a:t>changing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9212" y="6227805"/>
            <a:ext cx="746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</a:t>
            </a:r>
            <a:r>
              <a:rPr lang="hu-HU" dirty="0" err="1" smtClean="0"/>
              <a:t>euralnetworksanddeeplearning.com</a:t>
            </a:r>
            <a:r>
              <a:rPr lang="hu-HU" dirty="0" smtClean="0"/>
              <a:t>  Michael Nielsen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639" t="13802" r="55366" b="30040"/>
          <a:stretch/>
        </p:blipFill>
        <p:spPr>
          <a:xfrm>
            <a:off x="1631091" y="1474571"/>
            <a:ext cx="6054812" cy="42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6954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243</Words>
  <Application>Microsoft Office PowerPoint</Application>
  <PresentationFormat>Szélesvásznú</PresentationFormat>
  <Paragraphs>37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Szálak</vt:lpstr>
      <vt:lpstr>Introduction to Neural Networks</vt:lpstr>
      <vt:lpstr>Perceptrons</vt:lpstr>
      <vt:lpstr>Sigmoid neurons</vt:lpstr>
      <vt:lpstr>Architecture</vt:lpstr>
      <vt:lpstr>Example: recognising handwritten digits on 28x28 images</vt:lpstr>
      <vt:lpstr>Training weights with optimization, Gradient Descent</vt:lpstr>
      <vt:lpstr>Apply Gradient descent to neural network</vt:lpstr>
      <vt:lpstr>Backpropagation Algorithm - Notations</vt:lpstr>
      <vt:lpstr>Effect of changing weights</vt:lpstr>
      <vt:lpstr>Effect of changing weights</vt:lpstr>
      <vt:lpstr>PowerPoint bemutató</vt:lpstr>
      <vt:lpstr>Propagating the error back</vt:lpstr>
      <vt:lpstr>Summary of backpropagation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Neural Networks</dc:title>
  <dc:creator>Antal</dc:creator>
  <cp:lastModifiedBy>Antal</cp:lastModifiedBy>
  <cp:revision>19</cp:revision>
  <dcterms:created xsi:type="dcterms:W3CDTF">2018-02-19T13:24:09Z</dcterms:created>
  <dcterms:modified xsi:type="dcterms:W3CDTF">2018-02-19T17:57:08Z</dcterms:modified>
</cp:coreProperties>
</file>