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12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6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74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29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67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5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12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34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8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54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AAA7D-F0B0-4062-8724-10CC99B3E7E9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484DD-4F50-4357-B505-57F606F25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2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62152" y="373487"/>
            <a:ext cx="2331076" cy="127500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111019" y="826325"/>
            <a:ext cx="1433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PTRANSPORT</a:t>
            </a:r>
          </a:p>
        </p:txBody>
      </p:sp>
      <p:sp>
        <p:nvSpPr>
          <p:cNvPr id="6" name="Oval 5"/>
          <p:cNvSpPr/>
          <p:nvPr/>
        </p:nvSpPr>
        <p:spPr>
          <a:xfrm>
            <a:off x="2884867" y="1996224"/>
            <a:ext cx="1648496" cy="9015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993228" y="1996225"/>
            <a:ext cx="1648496" cy="9015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140690" y="2258164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CHILDREN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253763" y="2258164"/>
            <a:ext cx="1127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TPATTERN</a:t>
            </a:r>
            <a:endParaRPr lang="en-GB" dirty="0"/>
          </a:p>
        </p:txBody>
      </p:sp>
      <p:cxnSp>
        <p:nvCxnSpPr>
          <p:cNvPr id="11" name="Straight Connector 10"/>
          <p:cNvCxnSpPr>
            <a:stCxn id="4" idx="3"/>
            <a:endCxn id="6" idx="0"/>
          </p:cNvCxnSpPr>
          <p:nvPr/>
        </p:nvCxnSpPr>
        <p:spPr>
          <a:xfrm flipH="1">
            <a:off x="3709115" y="1461775"/>
            <a:ext cx="1294415" cy="534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5"/>
            <a:endCxn id="7" idx="0"/>
          </p:cNvCxnSpPr>
          <p:nvPr/>
        </p:nvCxnSpPr>
        <p:spPr>
          <a:xfrm>
            <a:off x="6651850" y="1461775"/>
            <a:ext cx="1165626" cy="534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29617" y="1359668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poor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234663" y="1364954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fine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005329" y="3296991"/>
            <a:ext cx="1313645" cy="7727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/>
          <p:cNvCxnSpPr>
            <a:stCxn id="6" idx="3"/>
          </p:cNvCxnSpPr>
          <p:nvPr/>
        </p:nvCxnSpPr>
        <p:spPr>
          <a:xfrm flipH="1">
            <a:off x="2536825" y="2765720"/>
            <a:ext cx="589459" cy="12943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5"/>
            <a:endCxn id="17" idx="0"/>
          </p:cNvCxnSpPr>
          <p:nvPr/>
        </p:nvCxnSpPr>
        <p:spPr>
          <a:xfrm>
            <a:off x="4291946" y="2765720"/>
            <a:ext cx="370206" cy="531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7" idx="4"/>
            <a:endCxn id="61" idx="0"/>
          </p:cNvCxnSpPr>
          <p:nvPr/>
        </p:nvCxnSpPr>
        <p:spPr>
          <a:xfrm>
            <a:off x="7817476" y="2897746"/>
            <a:ext cx="17756" cy="1251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5"/>
            <a:endCxn id="63" idx="0"/>
          </p:cNvCxnSpPr>
          <p:nvPr/>
        </p:nvCxnSpPr>
        <p:spPr>
          <a:xfrm>
            <a:off x="8400307" y="2765721"/>
            <a:ext cx="857588" cy="1368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7" idx="3"/>
            <a:endCxn id="60" idx="0"/>
          </p:cNvCxnSpPr>
          <p:nvPr/>
        </p:nvCxnSpPr>
        <p:spPr>
          <a:xfrm flipH="1">
            <a:off x="6412569" y="2765721"/>
            <a:ext cx="822076" cy="1349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377606" y="3164968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yes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4447989" y="479417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no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318575" y="3164968"/>
            <a:ext cx="5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low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7397234" y="3255832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medium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8887469" y="3120141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high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4098438" y="3489473"/>
            <a:ext cx="1127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TPATTERN</a:t>
            </a:r>
            <a:endParaRPr lang="en-GB" dirty="0"/>
          </a:p>
        </p:txBody>
      </p:sp>
      <p:sp>
        <p:nvSpPr>
          <p:cNvPr id="55" name="Rectangle 54"/>
          <p:cNvSpPr/>
          <p:nvPr/>
        </p:nvSpPr>
        <p:spPr>
          <a:xfrm>
            <a:off x="2222807" y="4069724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715554" y="4539801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4372375" y="4731930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5029199" y="4534453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6122794" y="4115276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7545457" y="4149075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8968120" y="4134115"/>
            <a:ext cx="579550" cy="528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3" name="Straight Connector 72"/>
          <p:cNvCxnSpPr>
            <a:stCxn id="17" idx="3"/>
            <a:endCxn id="57" idx="0"/>
          </p:cNvCxnSpPr>
          <p:nvPr/>
        </p:nvCxnSpPr>
        <p:spPr>
          <a:xfrm flipH="1">
            <a:off x="4005329" y="3956559"/>
            <a:ext cx="192379" cy="583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17" idx="4"/>
            <a:endCxn id="58" idx="0"/>
          </p:cNvCxnSpPr>
          <p:nvPr/>
        </p:nvCxnSpPr>
        <p:spPr>
          <a:xfrm flipH="1">
            <a:off x="4662150" y="4069723"/>
            <a:ext cx="2" cy="6622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7" idx="5"/>
            <a:endCxn id="59" idx="0"/>
          </p:cNvCxnSpPr>
          <p:nvPr/>
        </p:nvCxnSpPr>
        <p:spPr>
          <a:xfrm>
            <a:off x="5126595" y="3956559"/>
            <a:ext cx="192379" cy="577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7589619" y="4213466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yes</a:t>
            </a:r>
            <a:endParaRPr lang="en-GB" dirty="0"/>
          </a:p>
        </p:txBody>
      </p:sp>
      <p:sp>
        <p:nvSpPr>
          <p:cNvPr id="102" name="TextBox 101"/>
          <p:cNvSpPr txBox="1"/>
          <p:nvPr/>
        </p:nvSpPr>
        <p:spPr>
          <a:xfrm>
            <a:off x="3585237" y="4028800"/>
            <a:ext cx="5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low</a:t>
            </a:r>
            <a:endParaRPr lang="en-GB" dirty="0"/>
          </a:p>
        </p:txBody>
      </p:sp>
      <p:sp>
        <p:nvSpPr>
          <p:cNvPr id="104" name="TextBox 103"/>
          <p:cNvSpPr txBox="1"/>
          <p:nvPr/>
        </p:nvSpPr>
        <p:spPr>
          <a:xfrm>
            <a:off x="4138216" y="4228426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medium</a:t>
            </a:r>
            <a:endParaRPr lang="en-GB" dirty="0"/>
          </a:p>
        </p:txBody>
      </p:sp>
      <p:sp>
        <p:nvSpPr>
          <p:cNvPr id="107" name="TextBox 106"/>
          <p:cNvSpPr txBox="1"/>
          <p:nvPr/>
        </p:nvSpPr>
        <p:spPr>
          <a:xfrm>
            <a:off x="5044669" y="4060065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high</a:t>
            </a:r>
            <a:endParaRPr lang="en-GB" dirty="0"/>
          </a:p>
        </p:txBody>
      </p:sp>
      <p:sp>
        <p:nvSpPr>
          <p:cNvPr id="109" name="TextBox 108"/>
          <p:cNvSpPr txBox="1"/>
          <p:nvPr/>
        </p:nvSpPr>
        <p:spPr>
          <a:xfrm>
            <a:off x="2306027" y="411527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no</a:t>
            </a:r>
            <a:endParaRPr lang="en-GB" dirty="0"/>
          </a:p>
        </p:txBody>
      </p:sp>
      <p:sp>
        <p:nvSpPr>
          <p:cNvPr id="110" name="TextBox 109"/>
          <p:cNvSpPr txBox="1"/>
          <p:nvPr/>
        </p:nvSpPr>
        <p:spPr>
          <a:xfrm>
            <a:off x="4714641" y="295239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no</a:t>
            </a:r>
            <a:endParaRPr lang="en-GB" dirty="0"/>
          </a:p>
        </p:txBody>
      </p:sp>
      <p:sp>
        <p:nvSpPr>
          <p:cNvPr id="111" name="TextBox 110"/>
          <p:cNvSpPr txBox="1"/>
          <p:nvPr/>
        </p:nvSpPr>
        <p:spPr>
          <a:xfrm>
            <a:off x="3746486" y="4595081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yes</a:t>
            </a:r>
            <a:endParaRPr lang="en-GB" dirty="0"/>
          </a:p>
        </p:txBody>
      </p:sp>
      <p:sp>
        <p:nvSpPr>
          <p:cNvPr id="112" name="TextBox 111"/>
          <p:cNvSpPr txBox="1"/>
          <p:nvPr/>
        </p:nvSpPr>
        <p:spPr>
          <a:xfrm>
            <a:off x="5046886" y="4595081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(no)</a:t>
            </a:r>
            <a:endParaRPr lang="en-GB" dirty="0"/>
          </a:p>
        </p:txBody>
      </p:sp>
      <p:sp>
        <p:nvSpPr>
          <p:cNvPr id="114" name="TextBox 113"/>
          <p:cNvSpPr txBox="1"/>
          <p:nvPr/>
        </p:nvSpPr>
        <p:spPr>
          <a:xfrm>
            <a:off x="6152218" y="4194627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yes</a:t>
            </a:r>
            <a:endParaRPr lang="en-GB" dirty="0"/>
          </a:p>
        </p:txBody>
      </p:sp>
      <p:sp>
        <p:nvSpPr>
          <p:cNvPr id="119" name="TextBox 118"/>
          <p:cNvSpPr txBox="1"/>
          <p:nvPr/>
        </p:nvSpPr>
        <p:spPr>
          <a:xfrm>
            <a:off x="9041984" y="422574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96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Balázs Lükő</dc:creator>
  <cp:lastModifiedBy>Balázs Lükő</cp:lastModifiedBy>
  <cp:revision>7</cp:revision>
  <dcterms:created xsi:type="dcterms:W3CDTF">2018-10-18T13:22:13Z</dcterms:created>
  <dcterms:modified xsi:type="dcterms:W3CDTF">2018-10-18T14:09:02Z</dcterms:modified>
</cp:coreProperties>
</file>