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1.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2.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3.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4.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embeddings/oleObject1.bin" ContentType="application/vnd.openxmlformats-officedocument.oleObject"/>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embeddings/oleObject2.bin" ContentType="application/vnd.openxmlformats-officedocument.oleObject"/>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3" r:id="rId2"/>
    <p:sldMasterId id="2147483685" r:id="rId3"/>
    <p:sldMasterId id="2147483697" r:id="rId4"/>
    <p:sldMasterId id="2147483733" r:id="rId5"/>
    <p:sldMasterId id="2147483770" r:id="rId6"/>
    <p:sldMasterId id="2147483782" r:id="rId7"/>
    <p:sldMasterId id="2147483789" r:id="rId8"/>
    <p:sldMasterId id="2147483801" r:id="rId9"/>
    <p:sldMasterId id="2147483814" r:id="rId10"/>
    <p:sldMasterId id="2147483826" r:id="rId11"/>
    <p:sldMasterId id="2147483838" r:id="rId12"/>
    <p:sldMasterId id="2147483850" r:id="rId13"/>
    <p:sldMasterId id="2147483862" r:id="rId14"/>
    <p:sldMasterId id="2147483874" r:id="rId15"/>
  </p:sldMasterIdLst>
  <p:notesMasterIdLst>
    <p:notesMasterId r:id="rId124"/>
  </p:notesMasterIdLst>
  <p:sldIdLst>
    <p:sldId id="333" r:id="rId16"/>
    <p:sldId id="422" r:id="rId17"/>
    <p:sldId id="423" r:id="rId18"/>
    <p:sldId id="424" r:id="rId19"/>
    <p:sldId id="425" r:id="rId20"/>
    <p:sldId id="426" r:id="rId21"/>
    <p:sldId id="427" r:id="rId22"/>
    <p:sldId id="428" r:id="rId23"/>
    <p:sldId id="429" r:id="rId24"/>
    <p:sldId id="433" r:id="rId25"/>
    <p:sldId id="395" r:id="rId26"/>
    <p:sldId id="296" r:id="rId27"/>
    <p:sldId id="313" r:id="rId28"/>
    <p:sldId id="297" r:id="rId29"/>
    <p:sldId id="394" r:id="rId30"/>
    <p:sldId id="286" r:id="rId31"/>
    <p:sldId id="288" r:id="rId32"/>
    <p:sldId id="289" r:id="rId33"/>
    <p:sldId id="290" r:id="rId34"/>
    <p:sldId id="291" r:id="rId35"/>
    <p:sldId id="292" r:id="rId36"/>
    <p:sldId id="293" r:id="rId37"/>
    <p:sldId id="294" r:id="rId38"/>
    <p:sldId id="295" r:id="rId39"/>
    <p:sldId id="298" r:id="rId40"/>
    <p:sldId id="299" r:id="rId41"/>
    <p:sldId id="300" r:id="rId42"/>
    <p:sldId id="301" r:id="rId43"/>
    <p:sldId id="338" r:id="rId44"/>
    <p:sldId id="304" r:id="rId45"/>
    <p:sldId id="459" r:id="rId46"/>
    <p:sldId id="460" r:id="rId47"/>
    <p:sldId id="319" r:id="rId48"/>
    <p:sldId id="414" r:id="rId49"/>
    <p:sldId id="441" r:id="rId50"/>
    <p:sldId id="442" r:id="rId51"/>
    <p:sldId id="443" r:id="rId52"/>
    <p:sldId id="320" r:id="rId53"/>
    <p:sldId id="302" r:id="rId54"/>
    <p:sldId id="408" r:id="rId55"/>
    <p:sldId id="409" r:id="rId56"/>
    <p:sldId id="410" r:id="rId57"/>
    <p:sldId id="411" r:id="rId58"/>
    <p:sldId id="412" r:id="rId59"/>
    <p:sldId id="413" r:id="rId60"/>
    <p:sldId id="303" r:id="rId61"/>
    <p:sldId id="416" r:id="rId62"/>
    <p:sldId id="440" r:id="rId63"/>
    <p:sldId id="321" r:id="rId64"/>
    <p:sldId id="305" r:id="rId65"/>
    <p:sldId id="396" r:id="rId66"/>
    <p:sldId id="397" r:id="rId67"/>
    <p:sldId id="398" r:id="rId68"/>
    <p:sldId id="434" r:id="rId69"/>
    <p:sldId id="435" r:id="rId70"/>
    <p:sldId id="436" r:id="rId71"/>
    <p:sldId id="437" r:id="rId72"/>
    <p:sldId id="399" r:id="rId73"/>
    <p:sldId id="400" r:id="rId74"/>
    <p:sldId id="401" r:id="rId75"/>
    <p:sldId id="402" r:id="rId76"/>
    <p:sldId id="403" r:id="rId77"/>
    <p:sldId id="404" r:id="rId78"/>
    <p:sldId id="405" r:id="rId79"/>
    <p:sldId id="322" r:id="rId80"/>
    <p:sldId id="448" r:id="rId81"/>
    <p:sldId id="449" r:id="rId82"/>
    <p:sldId id="450" r:id="rId83"/>
    <p:sldId id="455" r:id="rId84"/>
    <p:sldId id="363" r:id="rId85"/>
    <p:sldId id="417" r:id="rId86"/>
    <p:sldId id="418" r:id="rId87"/>
    <p:sldId id="306" r:id="rId88"/>
    <p:sldId id="307" r:id="rId89"/>
    <p:sldId id="308" r:id="rId90"/>
    <p:sldId id="309" r:id="rId91"/>
    <p:sldId id="447" r:id="rId92"/>
    <p:sldId id="454" r:id="rId93"/>
    <p:sldId id="369" r:id="rId94"/>
    <p:sldId id="456" r:id="rId95"/>
    <p:sldId id="373" r:id="rId96"/>
    <p:sldId id="374" r:id="rId97"/>
    <p:sldId id="375" r:id="rId98"/>
    <p:sldId id="376" r:id="rId99"/>
    <p:sldId id="378" r:id="rId100"/>
    <p:sldId id="379" r:id="rId101"/>
    <p:sldId id="380" r:id="rId102"/>
    <p:sldId id="457" r:id="rId103"/>
    <p:sldId id="381" r:id="rId104"/>
    <p:sldId id="458" r:id="rId105"/>
    <p:sldId id="382" r:id="rId106"/>
    <p:sldId id="383" r:id="rId107"/>
    <p:sldId id="384" r:id="rId108"/>
    <p:sldId id="385" r:id="rId109"/>
    <p:sldId id="386" r:id="rId110"/>
    <p:sldId id="387" r:id="rId111"/>
    <p:sldId id="389" r:id="rId112"/>
    <p:sldId id="453" r:id="rId113"/>
    <p:sldId id="452" r:id="rId114"/>
    <p:sldId id="391" r:id="rId115"/>
    <p:sldId id="392" r:id="rId116"/>
    <p:sldId id="393" r:id="rId117"/>
    <p:sldId id="421" r:id="rId118"/>
    <p:sldId id="461" r:id="rId119"/>
    <p:sldId id="316" r:id="rId120"/>
    <p:sldId id="317" r:id="rId121"/>
    <p:sldId id="406" r:id="rId122"/>
    <p:sldId id="318" r:id="rId123"/>
  </p:sldIdLst>
  <p:sldSz cx="9144000" cy="6858000" type="screen4x3"/>
  <p:notesSz cx="6858000" cy="9144000"/>
  <p:defaultTextStyle>
    <a:defPPr>
      <a:defRPr lang="en-US"/>
    </a:defPPr>
    <a:lvl1pPr marL="0" algn="l" defTabSz="456725" rtl="0" eaLnBrk="1" latinLnBrk="0" hangingPunct="1">
      <a:defRPr sz="1800" kern="1200">
        <a:solidFill>
          <a:schemeClr val="tx1"/>
        </a:solidFill>
        <a:latin typeface="+mn-lt"/>
        <a:ea typeface="+mn-ea"/>
        <a:cs typeface="+mn-cs"/>
      </a:defRPr>
    </a:lvl1pPr>
    <a:lvl2pPr marL="456725" algn="l" defTabSz="456725" rtl="0" eaLnBrk="1" latinLnBrk="0" hangingPunct="1">
      <a:defRPr sz="1800" kern="1200">
        <a:solidFill>
          <a:schemeClr val="tx1"/>
        </a:solidFill>
        <a:latin typeface="+mn-lt"/>
        <a:ea typeface="+mn-ea"/>
        <a:cs typeface="+mn-cs"/>
      </a:defRPr>
    </a:lvl2pPr>
    <a:lvl3pPr marL="913453" algn="l" defTabSz="456725" rtl="0" eaLnBrk="1" latinLnBrk="0" hangingPunct="1">
      <a:defRPr sz="1800" kern="1200">
        <a:solidFill>
          <a:schemeClr val="tx1"/>
        </a:solidFill>
        <a:latin typeface="+mn-lt"/>
        <a:ea typeface="+mn-ea"/>
        <a:cs typeface="+mn-cs"/>
      </a:defRPr>
    </a:lvl3pPr>
    <a:lvl4pPr marL="1370180" algn="l" defTabSz="456725" rtl="0" eaLnBrk="1" latinLnBrk="0" hangingPunct="1">
      <a:defRPr sz="1800" kern="1200">
        <a:solidFill>
          <a:schemeClr val="tx1"/>
        </a:solidFill>
        <a:latin typeface="+mn-lt"/>
        <a:ea typeface="+mn-ea"/>
        <a:cs typeface="+mn-cs"/>
      </a:defRPr>
    </a:lvl4pPr>
    <a:lvl5pPr marL="1826905" algn="l" defTabSz="456725" rtl="0" eaLnBrk="1" latinLnBrk="0" hangingPunct="1">
      <a:defRPr sz="1800" kern="1200">
        <a:solidFill>
          <a:schemeClr val="tx1"/>
        </a:solidFill>
        <a:latin typeface="+mn-lt"/>
        <a:ea typeface="+mn-ea"/>
        <a:cs typeface="+mn-cs"/>
      </a:defRPr>
    </a:lvl5pPr>
    <a:lvl6pPr marL="2283632" algn="l" defTabSz="456725" rtl="0" eaLnBrk="1" latinLnBrk="0" hangingPunct="1">
      <a:defRPr sz="1800" kern="1200">
        <a:solidFill>
          <a:schemeClr val="tx1"/>
        </a:solidFill>
        <a:latin typeface="+mn-lt"/>
        <a:ea typeface="+mn-ea"/>
        <a:cs typeface="+mn-cs"/>
      </a:defRPr>
    </a:lvl6pPr>
    <a:lvl7pPr marL="2740358" algn="l" defTabSz="456725" rtl="0" eaLnBrk="1" latinLnBrk="0" hangingPunct="1">
      <a:defRPr sz="1800" kern="1200">
        <a:solidFill>
          <a:schemeClr val="tx1"/>
        </a:solidFill>
        <a:latin typeface="+mn-lt"/>
        <a:ea typeface="+mn-ea"/>
        <a:cs typeface="+mn-cs"/>
      </a:defRPr>
    </a:lvl7pPr>
    <a:lvl8pPr marL="3197080" algn="l" defTabSz="456725" rtl="0" eaLnBrk="1" latinLnBrk="0" hangingPunct="1">
      <a:defRPr sz="1800" kern="1200">
        <a:solidFill>
          <a:schemeClr val="tx1"/>
        </a:solidFill>
        <a:latin typeface="+mn-lt"/>
        <a:ea typeface="+mn-ea"/>
        <a:cs typeface="+mn-cs"/>
      </a:defRPr>
    </a:lvl8pPr>
    <a:lvl9pPr marL="3653809" algn="l" defTabSz="456725"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p:scale>
          <a:sx n="85" d="100"/>
          <a:sy n="85" d="100"/>
        </p:scale>
        <p:origin x="-2272" y="-344"/>
      </p:cViewPr>
      <p:guideLst>
        <p:guide orient="horz" pos="2160"/>
        <p:guide pos="2880"/>
      </p:guideLst>
    </p:cSldViewPr>
  </p:slideViewPr>
  <p:notesTextViewPr>
    <p:cViewPr>
      <p:scale>
        <a:sx n="100" d="100"/>
        <a:sy n="100" d="100"/>
      </p:scale>
      <p:origin x="0" y="0"/>
    </p:cViewPr>
  </p:notesTextViewPr>
  <p:sorterViewPr>
    <p:cViewPr>
      <p:scale>
        <a:sx n="106" d="100"/>
        <a:sy n="106" d="100"/>
      </p:scale>
      <p:origin x="0" y="0"/>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 Target="slides/slide1.xml"/><Relationship Id="rId17" Type="http://schemas.openxmlformats.org/officeDocument/2006/relationships/slide" Target="slides/slide2.xml"/><Relationship Id="rId18" Type="http://schemas.openxmlformats.org/officeDocument/2006/relationships/slide" Target="slides/slide3.xml"/><Relationship Id="rId19" Type="http://schemas.openxmlformats.org/officeDocument/2006/relationships/slide" Target="slides/slide4.xml"/><Relationship Id="rId60" Type="http://schemas.openxmlformats.org/officeDocument/2006/relationships/slide" Target="slides/slide45.xml"/><Relationship Id="rId61" Type="http://schemas.openxmlformats.org/officeDocument/2006/relationships/slide" Target="slides/slide46.xml"/><Relationship Id="rId62" Type="http://schemas.openxmlformats.org/officeDocument/2006/relationships/slide" Target="slides/slide47.xml"/><Relationship Id="rId63" Type="http://schemas.openxmlformats.org/officeDocument/2006/relationships/slide" Target="slides/slide48.xml"/><Relationship Id="rId64" Type="http://schemas.openxmlformats.org/officeDocument/2006/relationships/slide" Target="slides/slide49.xml"/><Relationship Id="rId65" Type="http://schemas.openxmlformats.org/officeDocument/2006/relationships/slide" Target="slides/slide50.xml"/><Relationship Id="rId66" Type="http://schemas.openxmlformats.org/officeDocument/2006/relationships/slide" Target="slides/slide51.xml"/><Relationship Id="rId67" Type="http://schemas.openxmlformats.org/officeDocument/2006/relationships/slide" Target="slides/slide52.xml"/><Relationship Id="rId68" Type="http://schemas.openxmlformats.org/officeDocument/2006/relationships/slide" Target="slides/slide53.xml"/><Relationship Id="rId69" Type="http://schemas.openxmlformats.org/officeDocument/2006/relationships/slide" Target="slides/slide54.xml"/><Relationship Id="rId120" Type="http://schemas.openxmlformats.org/officeDocument/2006/relationships/slide" Target="slides/slide105.xml"/><Relationship Id="rId121" Type="http://schemas.openxmlformats.org/officeDocument/2006/relationships/slide" Target="slides/slide106.xml"/><Relationship Id="rId122" Type="http://schemas.openxmlformats.org/officeDocument/2006/relationships/slide" Target="slides/slide107.xml"/><Relationship Id="rId123" Type="http://schemas.openxmlformats.org/officeDocument/2006/relationships/slide" Target="slides/slide108.xml"/><Relationship Id="rId124" Type="http://schemas.openxmlformats.org/officeDocument/2006/relationships/notesMaster" Target="notesMasters/notesMaster1.xml"/><Relationship Id="rId125" Type="http://schemas.openxmlformats.org/officeDocument/2006/relationships/printerSettings" Target="printerSettings/printerSettings1.bin"/><Relationship Id="rId126" Type="http://schemas.openxmlformats.org/officeDocument/2006/relationships/presProps" Target="presProps.xml"/><Relationship Id="rId127" Type="http://schemas.openxmlformats.org/officeDocument/2006/relationships/viewProps" Target="viewProps.xml"/><Relationship Id="rId128" Type="http://schemas.openxmlformats.org/officeDocument/2006/relationships/theme" Target="theme/theme1.xml"/><Relationship Id="rId129" Type="http://schemas.openxmlformats.org/officeDocument/2006/relationships/tableStyles" Target="tableStyles.xml"/><Relationship Id="rId40" Type="http://schemas.openxmlformats.org/officeDocument/2006/relationships/slide" Target="slides/slide25.xml"/><Relationship Id="rId41" Type="http://schemas.openxmlformats.org/officeDocument/2006/relationships/slide" Target="slides/slide26.xml"/><Relationship Id="rId42" Type="http://schemas.openxmlformats.org/officeDocument/2006/relationships/slide" Target="slides/slide27.xml"/><Relationship Id="rId90" Type="http://schemas.openxmlformats.org/officeDocument/2006/relationships/slide" Target="slides/slide75.xml"/><Relationship Id="rId91" Type="http://schemas.openxmlformats.org/officeDocument/2006/relationships/slide" Target="slides/slide76.xml"/><Relationship Id="rId92" Type="http://schemas.openxmlformats.org/officeDocument/2006/relationships/slide" Target="slides/slide77.xml"/><Relationship Id="rId93" Type="http://schemas.openxmlformats.org/officeDocument/2006/relationships/slide" Target="slides/slide78.xml"/><Relationship Id="rId94" Type="http://schemas.openxmlformats.org/officeDocument/2006/relationships/slide" Target="slides/slide79.xml"/><Relationship Id="rId95" Type="http://schemas.openxmlformats.org/officeDocument/2006/relationships/slide" Target="slides/slide80.xml"/><Relationship Id="rId96" Type="http://schemas.openxmlformats.org/officeDocument/2006/relationships/slide" Target="slides/slide81.xml"/><Relationship Id="rId101" Type="http://schemas.openxmlformats.org/officeDocument/2006/relationships/slide" Target="slides/slide86.xml"/><Relationship Id="rId102" Type="http://schemas.openxmlformats.org/officeDocument/2006/relationships/slide" Target="slides/slide87.xml"/><Relationship Id="rId103" Type="http://schemas.openxmlformats.org/officeDocument/2006/relationships/slide" Target="slides/slide88.xml"/><Relationship Id="rId104" Type="http://schemas.openxmlformats.org/officeDocument/2006/relationships/slide" Target="slides/slide89.xml"/><Relationship Id="rId105" Type="http://schemas.openxmlformats.org/officeDocument/2006/relationships/slide" Target="slides/slide90.xml"/><Relationship Id="rId106" Type="http://schemas.openxmlformats.org/officeDocument/2006/relationships/slide" Target="slides/slide91.xml"/><Relationship Id="rId107" Type="http://schemas.openxmlformats.org/officeDocument/2006/relationships/slide" Target="slides/slide92.xml"/><Relationship Id="rId108" Type="http://schemas.openxmlformats.org/officeDocument/2006/relationships/slide" Target="slides/slide93.xml"/><Relationship Id="rId109" Type="http://schemas.openxmlformats.org/officeDocument/2006/relationships/slide" Target="slides/slide94.xml"/><Relationship Id="rId97" Type="http://schemas.openxmlformats.org/officeDocument/2006/relationships/slide" Target="slides/slide82.xml"/><Relationship Id="rId98" Type="http://schemas.openxmlformats.org/officeDocument/2006/relationships/slide" Target="slides/slide83.xml"/><Relationship Id="rId99" Type="http://schemas.openxmlformats.org/officeDocument/2006/relationships/slide" Target="slides/slide84.xml"/><Relationship Id="rId43" Type="http://schemas.openxmlformats.org/officeDocument/2006/relationships/slide" Target="slides/slide28.xml"/><Relationship Id="rId44" Type="http://schemas.openxmlformats.org/officeDocument/2006/relationships/slide" Target="slides/slide29.xml"/><Relationship Id="rId45" Type="http://schemas.openxmlformats.org/officeDocument/2006/relationships/slide" Target="slides/slide30.xml"/><Relationship Id="rId46" Type="http://schemas.openxmlformats.org/officeDocument/2006/relationships/slide" Target="slides/slide31.xml"/><Relationship Id="rId47" Type="http://schemas.openxmlformats.org/officeDocument/2006/relationships/slide" Target="slides/slide32.xml"/><Relationship Id="rId48" Type="http://schemas.openxmlformats.org/officeDocument/2006/relationships/slide" Target="slides/slide33.xml"/><Relationship Id="rId49" Type="http://schemas.openxmlformats.org/officeDocument/2006/relationships/slide" Target="slides/slide34.xml"/><Relationship Id="rId100" Type="http://schemas.openxmlformats.org/officeDocument/2006/relationships/slide" Target="slides/slide85.xml"/><Relationship Id="rId20" Type="http://schemas.openxmlformats.org/officeDocument/2006/relationships/slide" Target="slides/slide5.xml"/><Relationship Id="rId21" Type="http://schemas.openxmlformats.org/officeDocument/2006/relationships/slide" Target="slides/slide6.xml"/><Relationship Id="rId22" Type="http://schemas.openxmlformats.org/officeDocument/2006/relationships/slide" Target="slides/slide7.xml"/><Relationship Id="rId70" Type="http://schemas.openxmlformats.org/officeDocument/2006/relationships/slide" Target="slides/slide55.xml"/><Relationship Id="rId71" Type="http://schemas.openxmlformats.org/officeDocument/2006/relationships/slide" Target="slides/slide56.xml"/><Relationship Id="rId72" Type="http://schemas.openxmlformats.org/officeDocument/2006/relationships/slide" Target="slides/slide57.xml"/><Relationship Id="rId73" Type="http://schemas.openxmlformats.org/officeDocument/2006/relationships/slide" Target="slides/slide58.xml"/><Relationship Id="rId74" Type="http://schemas.openxmlformats.org/officeDocument/2006/relationships/slide" Target="slides/slide59.xml"/><Relationship Id="rId75" Type="http://schemas.openxmlformats.org/officeDocument/2006/relationships/slide" Target="slides/slide60.xml"/><Relationship Id="rId76" Type="http://schemas.openxmlformats.org/officeDocument/2006/relationships/slide" Target="slides/slide61.xml"/><Relationship Id="rId77" Type="http://schemas.openxmlformats.org/officeDocument/2006/relationships/slide" Target="slides/slide62.xml"/><Relationship Id="rId78" Type="http://schemas.openxmlformats.org/officeDocument/2006/relationships/slide" Target="slides/slide63.xml"/><Relationship Id="rId79" Type="http://schemas.openxmlformats.org/officeDocument/2006/relationships/slide" Target="slides/slide64.xml"/><Relationship Id="rId23" Type="http://schemas.openxmlformats.org/officeDocument/2006/relationships/slide" Target="slides/slide8.xml"/><Relationship Id="rId24" Type="http://schemas.openxmlformats.org/officeDocument/2006/relationships/slide" Target="slides/slide9.xml"/><Relationship Id="rId25" Type="http://schemas.openxmlformats.org/officeDocument/2006/relationships/slide" Target="slides/slide10.xml"/><Relationship Id="rId26" Type="http://schemas.openxmlformats.org/officeDocument/2006/relationships/slide" Target="slides/slide11.xml"/><Relationship Id="rId27" Type="http://schemas.openxmlformats.org/officeDocument/2006/relationships/slide" Target="slides/slide12.xml"/><Relationship Id="rId28" Type="http://schemas.openxmlformats.org/officeDocument/2006/relationships/slide" Target="slides/slide13.xml"/><Relationship Id="rId29" Type="http://schemas.openxmlformats.org/officeDocument/2006/relationships/slide" Target="slides/slide1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35.xml"/><Relationship Id="rId51" Type="http://schemas.openxmlformats.org/officeDocument/2006/relationships/slide" Target="slides/slide36.xml"/><Relationship Id="rId52" Type="http://schemas.openxmlformats.org/officeDocument/2006/relationships/slide" Target="slides/slide37.xml"/><Relationship Id="rId53" Type="http://schemas.openxmlformats.org/officeDocument/2006/relationships/slide" Target="slides/slide38.xml"/><Relationship Id="rId54" Type="http://schemas.openxmlformats.org/officeDocument/2006/relationships/slide" Target="slides/slide39.xml"/><Relationship Id="rId55" Type="http://schemas.openxmlformats.org/officeDocument/2006/relationships/slide" Target="slides/slide40.xml"/><Relationship Id="rId56" Type="http://schemas.openxmlformats.org/officeDocument/2006/relationships/slide" Target="slides/slide41.xml"/><Relationship Id="rId57" Type="http://schemas.openxmlformats.org/officeDocument/2006/relationships/slide" Target="slides/slide42.xml"/><Relationship Id="rId58" Type="http://schemas.openxmlformats.org/officeDocument/2006/relationships/slide" Target="slides/slide43.xml"/><Relationship Id="rId59" Type="http://schemas.openxmlformats.org/officeDocument/2006/relationships/slide" Target="slides/slide44.xml"/><Relationship Id="rId110" Type="http://schemas.openxmlformats.org/officeDocument/2006/relationships/slide" Target="slides/slide95.xml"/><Relationship Id="rId111" Type="http://schemas.openxmlformats.org/officeDocument/2006/relationships/slide" Target="slides/slide96.xml"/><Relationship Id="rId112" Type="http://schemas.openxmlformats.org/officeDocument/2006/relationships/slide" Target="slides/slide97.xml"/><Relationship Id="rId113" Type="http://schemas.openxmlformats.org/officeDocument/2006/relationships/slide" Target="slides/slide98.xml"/><Relationship Id="rId114" Type="http://schemas.openxmlformats.org/officeDocument/2006/relationships/slide" Target="slides/slide99.xml"/><Relationship Id="rId115" Type="http://schemas.openxmlformats.org/officeDocument/2006/relationships/slide" Target="slides/slide100.xml"/><Relationship Id="rId116" Type="http://schemas.openxmlformats.org/officeDocument/2006/relationships/slide" Target="slides/slide101.xml"/><Relationship Id="rId117" Type="http://schemas.openxmlformats.org/officeDocument/2006/relationships/slide" Target="slides/slide102.xml"/><Relationship Id="rId118" Type="http://schemas.openxmlformats.org/officeDocument/2006/relationships/slide" Target="slides/slide103.xml"/><Relationship Id="rId119" Type="http://schemas.openxmlformats.org/officeDocument/2006/relationships/slide" Target="slides/slide104.xml"/><Relationship Id="rId30" Type="http://schemas.openxmlformats.org/officeDocument/2006/relationships/slide" Target="slides/slide15.xml"/><Relationship Id="rId31" Type="http://schemas.openxmlformats.org/officeDocument/2006/relationships/slide" Target="slides/slide16.xml"/><Relationship Id="rId32" Type="http://schemas.openxmlformats.org/officeDocument/2006/relationships/slide" Target="slides/slide17.xml"/><Relationship Id="rId33" Type="http://schemas.openxmlformats.org/officeDocument/2006/relationships/slide" Target="slides/slide18.xml"/><Relationship Id="rId34" Type="http://schemas.openxmlformats.org/officeDocument/2006/relationships/slide" Target="slides/slide19.xml"/><Relationship Id="rId35" Type="http://schemas.openxmlformats.org/officeDocument/2006/relationships/slide" Target="slides/slide20.xml"/><Relationship Id="rId36" Type="http://schemas.openxmlformats.org/officeDocument/2006/relationships/slide" Target="slides/slide21.xml"/><Relationship Id="rId37" Type="http://schemas.openxmlformats.org/officeDocument/2006/relationships/slide" Target="slides/slide22.xml"/><Relationship Id="rId38" Type="http://schemas.openxmlformats.org/officeDocument/2006/relationships/slide" Target="slides/slide23.xml"/><Relationship Id="rId39" Type="http://schemas.openxmlformats.org/officeDocument/2006/relationships/slide" Target="slides/slide24.xml"/><Relationship Id="rId80" Type="http://schemas.openxmlformats.org/officeDocument/2006/relationships/slide" Target="slides/slide65.xml"/><Relationship Id="rId81" Type="http://schemas.openxmlformats.org/officeDocument/2006/relationships/slide" Target="slides/slide66.xml"/><Relationship Id="rId82" Type="http://schemas.openxmlformats.org/officeDocument/2006/relationships/slide" Target="slides/slide67.xml"/><Relationship Id="rId83" Type="http://schemas.openxmlformats.org/officeDocument/2006/relationships/slide" Target="slides/slide68.xml"/><Relationship Id="rId84" Type="http://schemas.openxmlformats.org/officeDocument/2006/relationships/slide" Target="slides/slide69.xml"/><Relationship Id="rId85" Type="http://schemas.openxmlformats.org/officeDocument/2006/relationships/slide" Target="slides/slide70.xml"/><Relationship Id="rId86" Type="http://schemas.openxmlformats.org/officeDocument/2006/relationships/slide" Target="slides/slide71.xml"/><Relationship Id="rId87" Type="http://schemas.openxmlformats.org/officeDocument/2006/relationships/slide" Target="slides/slide72.xml"/><Relationship Id="rId88" Type="http://schemas.openxmlformats.org/officeDocument/2006/relationships/slide" Target="slides/slide73.xml"/><Relationship Id="rId89" Type="http://schemas.openxmlformats.org/officeDocument/2006/relationships/slide" Target="slides/slide7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emf"/><Relationship Id="rId3" Type="http://schemas.openxmlformats.org/officeDocument/2006/relationships/image" Target="../media/image12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36CD66-F226-EA4E-8985-847F97FF155F}" type="datetimeFigureOut">
              <a:rPr lang="en-US" smtClean="0"/>
              <a:t>17. 03. 21.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hu-HU" smtClean="0"/>
              <a:t>Click to edit Master text styles</a:t>
            </a:r>
          </a:p>
          <a:p>
            <a:pPr lvl="1"/>
            <a:r>
              <a:rPr lang="hu-HU" smtClean="0"/>
              <a:t>Second level</a:t>
            </a:r>
          </a:p>
          <a:p>
            <a:pPr lvl="2"/>
            <a:r>
              <a:rPr lang="hu-HU" smtClean="0"/>
              <a:t>Third level</a:t>
            </a:r>
          </a:p>
          <a:p>
            <a:pPr lvl="3"/>
            <a:r>
              <a:rPr lang="hu-HU" smtClean="0"/>
              <a:t>Fourth level</a:t>
            </a:r>
          </a:p>
          <a:p>
            <a:pPr lvl="4"/>
            <a:r>
              <a:rPr lang="hu-H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83C0EE-C9D3-6E49-9811-BEBA05CAF941}" type="slidenum">
              <a:rPr lang="en-US" smtClean="0"/>
              <a:t>‹#›</a:t>
            </a:fld>
            <a:endParaRPr lang="en-US"/>
          </a:p>
        </p:txBody>
      </p:sp>
    </p:spTree>
    <p:extLst>
      <p:ext uri="{BB962C8B-B14F-4D97-AF65-F5344CB8AC3E}">
        <p14:creationId xmlns:p14="http://schemas.microsoft.com/office/powerpoint/2010/main" val="3080425215"/>
      </p:ext>
    </p:extLst>
  </p:cSld>
  <p:clrMap bg1="lt1" tx1="dk1" bg2="lt2" tx2="dk2" accent1="accent1" accent2="accent2" accent3="accent3" accent4="accent4" accent5="accent5" accent6="accent6" hlink="hlink" folHlink="folHlink"/>
  <p:notesStyle>
    <a:lvl1pPr marL="0" algn="l" defTabSz="456725" rtl="0" eaLnBrk="1" latinLnBrk="0" hangingPunct="1">
      <a:defRPr sz="1200" kern="1200">
        <a:solidFill>
          <a:schemeClr val="tx1"/>
        </a:solidFill>
        <a:latin typeface="+mn-lt"/>
        <a:ea typeface="+mn-ea"/>
        <a:cs typeface="+mn-cs"/>
      </a:defRPr>
    </a:lvl1pPr>
    <a:lvl2pPr marL="456725" algn="l" defTabSz="456725" rtl="0" eaLnBrk="1" latinLnBrk="0" hangingPunct="1">
      <a:defRPr sz="1200" kern="1200">
        <a:solidFill>
          <a:schemeClr val="tx1"/>
        </a:solidFill>
        <a:latin typeface="+mn-lt"/>
        <a:ea typeface="+mn-ea"/>
        <a:cs typeface="+mn-cs"/>
      </a:defRPr>
    </a:lvl2pPr>
    <a:lvl3pPr marL="913453" algn="l" defTabSz="456725" rtl="0" eaLnBrk="1" latinLnBrk="0" hangingPunct="1">
      <a:defRPr sz="1200" kern="1200">
        <a:solidFill>
          <a:schemeClr val="tx1"/>
        </a:solidFill>
        <a:latin typeface="+mn-lt"/>
        <a:ea typeface="+mn-ea"/>
        <a:cs typeface="+mn-cs"/>
      </a:defRPr>
    </a:lvl3pPr>
    <a:lvl4pPr marL="1370180" algn="l" defTabSz="456725" rtl="0" eaLnBrk="1" latinLnBrk="0" hangingPunct="1">
      <a:defRPr sz="1200" kern="1200">
        <a:solidFill>
          <a:schemeClr val="tx1"/>
        </a:solidFill>
        <a:latin typeface="+mn-lt"/>
        <a:ea typeface="+mn-ea"/>
        <a:cs typeface="+mn-cs"/>
      </a:defRPr>
    </a:lvl4pPr>
    <a:lvl5pPr marL="1826905" algn="l" defTabSz="456725" rtl="0" eaLnBrk="1" latinLnBrk="0" hangingPunct="1">
      <a:defRPr sz="1200" kern="1200">
        <a:solidFill>
          <a:schemeClr val="tx1"/>
        </a:solidFill>
        <a:latin typeface="+mn-lt"/>
        <a:ea typeface="+mn-ea"/>
        <a:cs typeface="+mn-cs"/>
      </a:defRPr>
    </a:lvl5pPr>
    <a:lvl6pPr marL="2283632" algn="l" defTabSz="456725" rtl="0" eaLnBrk="1" latinLnBrk="0" hangingPunct="1">
      <a:defRPr sz="1200" kern="1200">
        <a:solidFill>
          <a:schemeClr val="tx1"/>
        </a:solidFill>
        <a:latin typeface="+mn-lt"/>
        <a:ea typeface="+mn-ea"/>
        <a:cs typeface="+mn-cs"/>
      </a:defRPr>
    </a:lvl6pPr>
    <a:lvl7pPr marL="2740358" algn="l" defTabSz="456725" rtl="0" eaLnBrk="1" latinLnBrk="0" hangingPunct="1">
      <a:defRPr sz="1200" kern="1200">
        <a:solidFill>
          <a:schemeClr val="tx1"/>
        </a:solidFill>
        <a:latin typeface="+mn-lt"/>
        <a:ea typeface="+mn-ea"/>
        <a:cs typeface="+mn-cs"/>
      </a:defRPr>
    </a:lvl7pPr>
    <a:lvl8pPr marL="3197080" algn="l" defTabSz="456725" rtl="0" eaLnBrk="1" latinLnBrk="0" hangingPunct="1">
      <a:defRPr sz="1200" kern="1200">
        <a:solidFill>
          <a:schemeClr val="tx1"/>
        </a:solidFill>
        <a:latin typeface="+mn-lt"/>
        <a:ea typeface="+mn-ea"/>
        <a:cs typeface="+mn-cs"/>
      </a:defRPr>
    </a:lvl8pPr>
    <a:lvl9pPr marL="3653809" algn="l" defTabSz="45672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 Id="rId3" Type="http://schemas.openxmlformats.org/officeDocument/2006/relationships/hyperlink" Target="http://www.ncbi.nlm.nih.gov/pmc/articles/PMC2833107/"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mirbase.org/" TargetMode="External"/><Relationship Id="rId4" Type="http://schemas.openxmlformats.org/officeDocument/2006/relationships/hyperlink" Target="http://www.diana.pcbi.upenn.edu/" TargetMode="External"/><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Diakép helye 1"/>
          <p:cNvSpPr>
            <a:spLocks noGrp="1" noRot="1" noChangeAspect="1" noTextEdit="1"/>
          </p:cNvSpPr>
          <p:nvPr>
            <p:ph type="sldImg"/>
          </p:nvPr>
        </p:nvSpPr>
        <p:spPr>
          <a:ln/>
        </p:spPr>
      </p:sp>
      <p:sp>
        <p:nvSpPr>
          <p:cNvPr id="559107" name="Jegyzetek hely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cs typeface="Times New Roman (Hebrew)" charset="0"/>
            </a:endParaRPr>
          </a:p>
        </p:txBody>
      </p:sp>
      <p:sp>
        <p:nvSpPr>
          <p:cNvPr id="559108" name="Dia számának hely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Hebrew)" charset="0"/>
              </a:defRPr>
            </a:lvl1pPr>
            <a:lvl2pPr marL="729057" indent="-280406" eaLnBrk="0" hangingPunct="0">
              <a:defRPr sz="2400">
                <a:solidFill>
                  <a:schemeClr val="tx1"/>
                </a:solidFill>
                <a:latin typeface="Times New Roman" charset="0"/>
                <a:ea typeface="Times New Roman (Hebrew)" charset="0"/>
                <a:cs typeface="Times New Roman (Hebrew)" charset="0"/>
              </a:defRPr>
            </a:lvl2pPr>
            <a:lvl3pPr marL="1121626" indent="-224325" eaLnBrk="0" hangingPunct="0">
              <a:defRPr sz="2400">
                <a:solidFill>
                  <a:schemeClr val="tx1"/>
                </a:solidFill>
                <a:latin typeface="Times New Roman" charset="0"/>
                <a:ea typeface="Times New Roman (Hebrew)" charset="0"/>
                <a:cs typeface="Times New Roman (Hebrew)" charset="0"/>
              </a:defRPr>
            </a:lvl3pPr>
            <a:lvl4pPr marL="1570276" indent="-224325" eaLnBrk="0" hangingPunct="0">
              <a:defRPr sz="2400">
                <a:solidFill>
                  <a:schemeClr val="tx1"/>
                </a:solidFill>
                <a:latin typeface="Times New Roman" charset="0"/>
                <a:ea typeface="Times New Roman (Hebrew)" charset="0"/>
                <a:cs typeface="Times New Roman (Hebrew)" charset="0"/>
              </a:defRPr>
            </a:lvl4pPr>
            <a:lvl5pPr marL="2018927" indent="-224325" eaLnBrk="0" hangingPunct="0">
              <a:defRPr sz="2400">
                <a:solidFill>
                  <a:schemeClr val="tx1"/>
                </a:solidFill>
                <a:latin typeface="Times New Roman" charset="0"/>
                <a:ea typeface="Times New Roman (Hebrew)" charset="0"/>
                <a:cs typeface="Times New Roman (Hebrew)" charset="0"/>
              </a:defRPr>
            </a:lvl5pPr>
            <a:lvl6pPr marL="2467577"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16227"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364878"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13528"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eaLnBrk="1" hangingPunct="1"/>
            <a:fld id="{C4EE4DE1-48EF-3445-834E-A793F03CC767}" type="slidenum">
              <a:rPr lang="en-US" sz="1200">
                <a:solidFill>
                  <a:srgbClr val="000000"/>
                </a:solidFill>
              </a:rPr>
              <a:pPr eaLnBrk="1" hangingPunct="1"/>
              <a:t>2</a:t>
            </a:fld>
            <a:endParaRPr lang="en-US" sz="12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5298"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ndParaRPr>
          </a:p>
        </p:txBody>
      </p:sp>
      <p:sp>
        <p:nvSpPr>
          <p:cNvPr id="55299"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15CDA2-EBD6-DA44-891E-C60945246ACE}" type="slidenum">
              <a:rPr lang="hu-HU" sz="1200">
                <a:solidFill>
                  <a:prstClr val="black"/>
                </a:solidFill>
                <a:latin typeface="Calibri" charset="0"/>
              </a:rPr>
              <a:pPr eaLnBrk="1" hangingPunct="1"/>
              <a:t>16</a:t>
            </a:fld>
            <a:endParaRPr lang="hu-HU" sz="1200">
              <a:solidFill>
                <a:prstClr val="black"/>
              </a:solidFill>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CEBD4D2-AB6B-DF47-A82B-D63618B23C4D}" type="slidenum">
              <a:rPr lang="en-US" sz="1200">
                <a:latin typeface="Calibri" charset="0"/>
              </a:rPr>
              <a:pPr eaLnBrk="1" hangingPunct="1"/>
              <a:t>17</a:t>
            </a:fld>
            <a:endParaRPr lang="en-US" sz="1200">
              <a:latin typeface="Calibri" charset="0"/>
            </a:endParaRPr>
          </a:p>
        </p:txBody>
      </p:sp>
      <p:sp>
        <p:nvSpPr>
          <p:cNvPr id="583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418"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ndParaRPr>
          </a:p>
        </p:txBody>
      </p:sp>
      <p:sp>
        <p:nvSpPr>
          <p:cNvPr id="60419"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D85B073-0226-A142-8022-700979E02B85}" type="slidenum">
              <a:rPr lang="hu-HU" sz="1200">
                <a:solidFill>
                  <a:prstClr val="black"/>
                </a:solidFill>
                <a:latin typeface="Calibri" charset="0"/>
              </a:rPr>
              <a:pPr eaLnBrk="1" hangingPunct="1"/>
              <a:t>18</a:t>
            </a:fld>
            <a:endParaRPr lang="hu-HU" sz="1200">
              <a:solidFill>
                <a:prstClr val="black"/>
              </a:solidFill>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2466"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ndParaRPr>
          </a:p>
        </p:txBody>
      </p:sp>
      <p:sp>
        <p:nvSpPr>
          <p:cNvPr id="62467"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195F8A9-1D6D-9845-A839-7884FE2BD6A1}" type="slidenum">
              <a:rPr lang="hu-HU" sz="1200">
                <a:solidFill>
                  <a:prstClr val="black"/>
                </a:solidFill>
              </a:rPr>
              <a:pPr eaLnBrk="1" hangingPunct="1"/>
              <a:t>19</a:t>
            </a:fld>
            <a:endParaRPr lang="hu-HU" sz="120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4514"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ndParaRPr>
          </a:p>
        </p:txBody>
      </p:sp>
      <p:sp>
        <p:nvSpPr>
          <p:cNvPr id="64515"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B14AFC0-5696-4243-88B9-B029A7CA54E6}" type="slidenum">
              <a:rPr lang="hu-HU" sz="1200">
                <a:solidFill>
                  <a:prstClr val="black"/>
                </a:solidFill>
                <a:latin typeface="Calibri" charset="0"/>
              </a:rPr>
              <a:pPr eaLnBrk="1" hangingPunct="1"/>
              <a:t>20</a:t>
            </a:fld>
            <a:endParaRPr lang="hu-HU" sz="1200">
              <a:solidFill>
                <a:prstClr val="black"/>
              </a:solidFill>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E5641C-7C28-2740-867C-A703FBEE3D4A}" type="slidenum">
              <a:rPr lang="hu-HU" sz="1200">
                <a:solidFill>
                  <a:srgbClr val="000000"/>
                </a:solidFill>
              </a:rPr>
              <a:pPr eaLnBrk="1" hangingPunct="1"/>
              <a:t>22</a:t>
            </a:fld>
            <a:endParaRPr lang="hu-HU" sz="1200">
              <a:solidFill>
                <a:srgbClr val="000000"/>
              </a:solidFill>
            </a:endParaRPr>
          </a:p>
        </p:txBody>
      </p:sp>
      <p:sp>
        <p:nvSpPr>
          <p:cNvPr id="67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75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D9983A7-4A15-5B47-A117-69482B0B14FB}" type="slidenum">
              <a:rPr lang="hu-HU" sz="1200">
                <a:solidFill>
                  <a:srgbClr val="000000"/>
                </a:solidFill>
              </a:rPr>
              <a:pPr eaLnBrk="1" hangingPunct="1"/>
              <a:t>24</a:t>
            </a:fld>
            <a:endParaRPr lang="hu-HU" sz="1200">
              <a:solidFill>
                <a:srgbClr val="000000"/>
              </a:solidFill>
            </a:endParaRPr>
          </a:p>
        </p:txBody>
      </p:sp>
      <p:sp>
        <p:nvSpPr>
          <p:cNvPr id="706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6802"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ndParaRPr>
          </a:p>
        </p:txBody>
      </p:sp>
      <p:sp>
        <p:nvSpPr>
          <p:cNvPr id="76803"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B3F0C6D-1B87-4A4C-A6F2-DE078B303AC8}" type="slidenum">
              <a:rPr lang="en-US" sz="1200">
                <a:solidFill>
                  <a:srgbClr val="000000"/>
                </a:solidFill>
              </a:rPr>
              <a:pPr eaLnBrk="1" hangingPunct="1"/>
              <a:t>27</a:t>
            </a:fld>
            <a:endParaRPr lang="en-US" sz="120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8850"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u-HU">
                <a:latin typeface="Calibri" charset="0"/>
              </a:rPr>
              <a:t>A pszichoszociális környezet epigenetikai hatásait illetően vizsgáltak pl. </a:t>
            </a:r>
            <a:r>
              <a:rPr lang="es-ES">
                <a:latin typeface="Calibri" charset="0"/>
              </a:rPr>
              <a:t>az anyai gondoskodas es a genműkodes</a:t>
            </a:r>
            <a:r>
              <a:rPr lang="hu-HU">
                <a:latin typeface="Calibri" charset="0"/>
              </a:rPr>
              <a:t> összefüggéseit. Egerekben, ha az anya nem gondoskodott megfelelően </a:t>
            </a:r>
            <a:r>
              <a:rPr lang="pl-PL">
                <a:latin typeface="Calibri" charset="0"/>
              </a:rPr>
              <a:t>a kolykokről, a kölyk9k genomjaban </a:t>
            </a:r>
            <a:r>
              <a:rPr lang="hu-HU">
                <a:latin typeface="Calibri" charset="0"/>
              </a:rPr>
              <a:t>a glukokortikoidreceptor szinteziséért felelős génszakasz erősebben metilálódott, emiatt kevesebb receptor keletkezett, ígygy kevesebb mellékvesekéreg-hormon tudott megkötődni, és alacsonyabb lett a stressztűrő képesség, stresszreaktivitás.</a:t>
            </a:r>
          </a:p>
          <a:p>
            <a:r>
              <a:rPr lang="hu-HU">
                <a:latin typeface="Calibri" charset="0"/>
              </a:rPr>
              <a:t>A kortizol bekötődése a GR-hoz a hippocampusban azt eredményezi, hogy hippocampus jelzést küld a stressz-kör leállítására, a Fight or Flight válasz leáll és a kortizol termelés újra mérséklődik. A rágcsálók és az emberek, akik több GR-ral rendelkeznek, jobban érzékelik a növekedett kortizol szintet és könnyebben megbirkóznak a stresszhelyzettel, stressztűrő képességük tehát jobb.</a:t>
            </a:r>
          </a:p>
          <a:p>
            <a:r>
              <a:rPr lang="en-US">
                <a:latin typeface="Calibri" charset="0"/>
              </a:rPr>
              <a:t>When enough cortisol is bound, the hippocampus sends out signals that turn off the stress circuit, shutting down both the Fight or Flight response and cortisol production.</a:t>
            </a:r>
            <a:r>
              <a:rPr lang="hu-HU">
                <a:latin typeface="Calibri" charset="0"/>
              </a:rPr>
              <a:t> </a:t>
            </a:r>
            <a:r>
              <a:rPr lang="en-US">
                <a:latin typeface="Calibri" charset="0"/>
              </a:rPr>
              <a:t>Rats (and people) with higher levels of GR are better at detecting cortisol, and they recover from stress more quickly.</a:t>
            </a:r>
            <a:endParaRPr lang="hu-HU">
              <a:latin typeface="Calibri" charset="0"/>
            </a:endParaRPr>
          </a:p>
          <a:p>
            <a:r>
              <a:rPr lang="en-US">
                <a:latin typeface="Calibri" charset="0"/>
              </a:rPr>
              <a:t>Female rats show a range of maternal behaviours, from low levels of licking and other types of grooming of their pups to high levels. These differences during early life can give rise to life-long differences in stress responsiveness</a:t>
            </a:r>
            <a:r>
              <a:rPr lang="en-US" baseline="30000">
                <a:latin typeface="Calibri" charset="0"/>
                <a:hlinkClick r:id="rId3"/>
              </a:rPr>
              <a:t>65</a:t>
            </a:r>
            <a:r>
              <a:rPr lang="en-US" baseline="30000">
                <a:latin typeface="Calibri" charset="0"/>
              </a:rPr>
              <a:t>,</a:t>
            </a:r>
            <a:r>
              <a:rPr lang="en-US" baseline="30000">
                <a:latin typeface="Calibri" charset="0"/>
                <a:hlinkClick r:id="rId3"/>
              </a:rPr>
              <a:t>66</a:t>
            </a:r>
            <a:r>
              <a:rPr lang="en-US">
                <a:latin typeface="Calibri" charset="0"/>
              </a:rPr>
              <a:t>. </a:t>
            </a:r>
            <a:r>
              <a:rPr lang="en-US" b="1">
                <a:latin typeface="Calibri" charset="0"/>
              </a:rPr>
              <a:t>a</a:t>
            </a:r>
            <a:r>
              <a:rPr lang="en-US">
                <a:latin typeface="Calibri" charset="0"/>
              </a:rPr>
              <a:t> | Receiving low levels of grooming results in low levels of the transcription factor nerve growth factor-inducible protein A (NGFI-A; also known as EGR1) in the hippocampus, which permits increased methylation and repression of the glucocorticoid receptor (GR) gene in this brain region. Lower levels of GR expression in the hippocampus contribute to several traits in adulthood: higher levels of baseline and post-stress glucocorticoid (corticosterone) secretion, higher levels of anxiety-like behaviour and, in females, lower levels of grooming behaviour towards their own offspring. </a:t>
            </a:r>
            <a:r>
              <a:rPr lang="en-US" b="1">
                <a:latin typeface="Calibri" charset="0"/>
              </a:rPr>
              <a:t>b</a:t>
            </a:r>
            <a:r>
              <a:rPr lang="en-US">
                <a:latin typeface="Calibri" charset="0"/>
              </a:rPr>
              <a:t> | The offspring of high-grooming mothers have higher levels of hippocampal NGFI-A, resulting in less methylation of the GR gene and higher GR expression in the hippocampus. In adulthood this is associated with lower levels of baseline and post-stress corticosterone secretion, low anxiety-like behaviour and, in females, high levels of grooming of offspring.</a:t>
            </a:r>
            <a:endParaRPr lang="hu-HU">
              <a:latin typeface="Calibri" charset="0"/>
            </a:endParaRPr>
          </a:p>
          <a:p>
            <a:endParaRPr lang="en-US">
              <a:latin typeface="Calibri" charset="0"/>
            </a:endParaRPr>
          </a:p>
          <a:p>
            <a:endParaRPr lang="hu-HU">
              <a:latin typeface="Calibri" charset="0"/>
            </a:endParaRPr>
          </a:p>
        </p:txBody>
      </p:sp>
      <p:sp>
        <p:nvSpPr>
          <p:cNvPr id="78851"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4F7F7AF-F375-964F-9F73-92612E0B81F7}" type="slidenum">
              <a:rPr lang="hu-HU" sz="1200">
                <a:solidFill>
                  <a:srgbClr val="000000"/>
                </a:solidFill>
                <a:latin typeface="Calibri" charset="0"/>
              </a:rPr>
              <a:pPr eaLnBrk="1" hangingPunct="1"/>
              <a:t>28</a:t>
            </a:fld>
            <a:endParaRPr lang="hu-HU" sz="1200">
              <a:solidFill>
                <a:srgbClr val="000000"/>
              </a:solidFill>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Diakép helye 1"/>
          <p:cNvSpPr>
            <a:spLocks noGrp="1" noRot="1" noChangeAspect="1" noTextEdit="1"/>
          </p:cNvSpPr>
          <p:nvPr>
            <p:ph type="sldImg"/>
          </p:nvPr>
        </p:nvSpPr>
        <p:spPr>
          <a:ln>
            <a:solidFill>
              <a:srgbClr val="000000"/>
            </a:solidFill>
            <a:miter lim="800000"/>
            <a:headEnd/>
            <a:tailEnd/>
          </a:ln>
        </p:spPr>
      </p:sp>
      <p:sp>
        <p:nvSpPr>
          <p:cNvPr id="113667" name="Jegyzetek helye 2"/>
          <p:cNvSpPr>
            <a:spLocks noGrp="1"/>
          </p:cNvSpPr>
          <p:nvPr>
            <p:ph type="body" idx="1"/>
          </p:nvPr>
        </p:nvSpPr>
        <p:spPr/>
        <p:txBody>
          <a:bodyPr/>
          <a:lstStyle/>
          <a:p>
            <a:pPr defTabSz="409441">
              <a:spcBef>
                <a:spcPct val="0"/>
              </a:spcBef>
              <a:defRPr/>
            </a:pPr>
            <a:endParaRPr lang="hu-HU" altLang="hu-HU" smtClean="0">
              <a:latin typeface="Arial" pitchFamily="34" charset="0"/>
              <a:cs typeface="Arial" pitchFamily="34" charset="0"/>
            </a:endParaRPr>
          </a:p>
        </p:txBody>
      </p:sp>
      <p:sp>
        <p:nvSpPr>
          <p:cNvPr id="84995" name="Dia számának helye 3"/>
          <p:cNvSpPr>
            <a:spLocks noGrp="1"/>
          </p:cNvSpPr>
          <p:nvPr>
            <p:ph type="sldNum" sz="quarter" idx="4294967295"/>
          </p:nvPr>
        </p:nvSpPr>
        <p:spPr bwMode="auto">
          <a:xfrm>
            <a:off x="3884240" y="8685068"/>
            <a:ext cx="2972360" cy="45748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defTabSz="455879" eaLnBrk="0">
              <a:defRPr sz="2200">
                <a:solidFill>
                  <a:schemeClr val="tx1"/>
                </a:solidFill>
                <a:latin typeface="Times New Roman" charset="0"/>
                <a:ea typeface="ＭＳ Ｐゴシック" charset="0"/>
                <a:cs typeface="ＭＳ Ｐゴシック" charset="0"/>
              </a:defRPr>
            </a:lvl1pPr>
            <a:lvl2pPr marL="666723" indent="-256432" defTabSz="455879" eaLnBrk="0">
              <a:defRPr sz="2200">
                <a:solidFill>
                  <a:schemeClr val="tx1"/>
                </a:solidFill>
                <a:latin typeface="Times New Roman" charset="0"/>
                <a:ea typeface="ＭＳ Ｐゴシック" charset="0"/>
              </a:defRPr>
            </a:lvl2pPr>
            <a:lvl3pPr marL="1025728" indent="-205146" defTabSz="455879" eaLnBrk="0">
              <a:defRPr sz="2200">
                <a:solidFill>
                  <a:schemeClr val="tx1"/>
                </a:solidFill>
                <a:latin typeface="Times New Roman" charset="0"/>
                <a:ea typeface="ＭＳ Ｐゴシック" charset="0"/>
              </a:defRPr>
            </a:lvl3pPr>
            <a:lvl4pPr marL="1436019" indent="-205146" defTabSz="455879" eaLnBrk="0">
              <a:defRPr sz="2200">
                <a:solidFill>
                  <a:schemeClr val="tx1"/>
                </a:solidFill>
                <a:latin typeface="Times New Roman" charset="0"/>
                <a:ea typeface="ＭＳ Ｐゴシック" charset="0"/>
              </a:defRPr>
            </a:lvl4pPr>
            <a:lvl5pPr marL="1846311" indent="-205146" defTabSz="455879" eaLnBrk="0">
              <a:defRPr sz="2200">
                <a:solidFill>
                  <a:schemeClr val="tx1"/>
                </a:solidFill>
                <a:latin typeface="Times New Roman" charset="0"/>
                <a:ea typeface="ＭＳ Ｐゴシック" charset="0"/>
              </a:defRPr>
            </a:lvl5pPr>
            <a:lvl6pPr marL="2256602" indent="-205146" defTabSz="455879" eaLnBrk="0" fontAlgn="base" hangingPunct="0">
              <a:lnSpc>
                <a:spcPct val="93000"/>
              </a:lnSpc>
              <a:spcBef>
                <a:spcPct val="0"/>
              </a:spcBef>
              <a:spcAft>
                <a:spcPct val="0"/>
              </a:spcAft>
              <a:buClr>
                <a:srgbClr val="000000"/>
              </a:buClr>
              <a:buSzPct val="45000"/>
              <a:buFont typeface="Wingdings" charset="0"/>
              <a:defRPr sz="2200">
                <a:solidFill>
                  <a:schemeClr val="tx1"/>
                </a:solidFill>
                <a:latin typeface="Times New Roman" charset="0"/>
                <a:ea typeface="ＭＳ Ｐゴシック" charset="0"/>
              </a:defRPr>
            </a:lvl6pPr>
            <a:lvl7pPr marL="2666893" indent="-205146" defTabSz="455879" eaLnBrk="0" fontAlgn="base" hangingPunct="0">
              <a:lnSpc>
                <a:spcPct val="93000"/>
              </a:lnSpc>
              <a:spcBef>
                <a:spcPct val="0"/>
              </a:spcBef>
              <a:spcAft>
                <a:spcPct val="0"/>
              </a:spcAft>
              <a:buClr>
                <a:srgbClr val="000000"/>
              </a:buClr>
              <a:buSzPct val="45000"/>
              <a:buFont typeface="Wingdings" charset="0"/>
              <a:defRPr sz="2200">
                <a:solidFill>
                  <a:schemeClr val="tx1"/>
                </a:solidFill>
                <a:latin typeface="Times New Roman" charset="0"/>
                <a:ea typeface="ＭＳ Ｐゴシック" charset="0"/>
              </a:defRPr>
            </a:lvl7pPr>
            <a:lvl8pPr marL="3077185" indent="-205146" defTabSz="455879" eaLnBrk="0" fontAlgn="base" hangingPunct="0">
              <a:lnSpc>
                <a:spcPct val="93000"/>
              </a:lnSpc>
              <a:spcBef>
                <a:spcPct val="0"/>
              </a:spcBef>
              <a:spcAft>
                <a:spcPct val="0"/>
              </a:spcAft>
              <a:buClr>
                <a:srgbClr val="000000"/>
              </a:buClr>
              <a:buSzPct val="45000"/>
              <a:buFont typeface="Wingdings" charset="0"/>
              <a:defRPr sz="2200">
                <a:solidFill>
                  <a:schemeClr val="tx1"/>
                </a:solidFill>
                <a:latin typeface="Times New Roman" charset="0"/>
                <a:ea typeface="ＭＳ Ｐゴシック" charset="0"/>
              </a:defRPr>
            </a:lvl8pPr>
            <a:lvl9pPr marL="3487476" indent="-205146" defTabSz="455879" eaLnBrk="0" fontAlgn="base" hangingPunct="0">
              <a:lnSpc>
                <a:spcPct val="93000"/>
              </a:lnSpc>
              <a:spcBef>
                <a:spcPct val="0"/>
              </a:spcBef>
              <a:spcAft>
                <a:spcPct val="0"/>
              </a:spcAft>
              <a:buClr>
                <a:srgbClr val="000000"/>
              </a:buClr>
              <a:buSzPct val="45000"/>
              <a:buFont typeface="Wingdings" charset="0"/>
              <a:defRPr sz="2200">
                <a:solidFill>
                  <a:schemeClr val="tx1"/>
                </a:solidFill>
                <a:latin typeface="Times New Roman" charset="0"/>
                <a:ea typeface="ＭＳ Ｐゴシック" charset="0"/>
              </a:defRPr>
            </a:lvl9pPr>
          </a:lstStyle>
          <a:p>
            <a:pPr eaLnBrk="1"/>
            <a:fld id="{453B9ECE-6072-DA4E-BFAE-CB5C8E72DEF3}" type="slidenum">
              <a:rPr lang="en-US">
                <a:solidFill>
                  <a:srgbClr val="000000"/>
                </a:solidFill>
                <a:cs typeface="Arial" charset="0"/>
              </a:rPr>
              <a:pPr eaLnBrk="1"/>
              <a:t>29</a:t>
            </a:fld>
            <a:endParaRPr lang="en-US">
              <a:solidFill>
                <a:srgbClr val="000000"/>
              </a:solidFill>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Diakép helye 1"/>
          <p:cNvSpPr>
            <a:spLocks noGrp="1" noRot="1" noChangeAspect="1" noTextEdit="1"/>
          </p:cNvSpPr>
          <p:nvPr>
            <p:ph type="sldImg"/>
          </p:nvPr>
        </p:nvSpPr>
        <p:spPr>
          <a:ln/>
        </p:spPr>
      </p:sp>
      <p:sp>
        <p:nvSpPr>
          <p:cNvPr id="560131" name="Jegyzetek hely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cs typeface="Times New Roman (Hebrew)" charset="0"/>
            </a:endParaRPr>
          </a:p>
        </p:txBody>
      </p:sp>
      <p:sp>
        <p:nvSpPr>
          <p:cNvPr id="560132" name="Dia számának hely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Hebrew)" charset="0"/>
              </a:defRPr>
            </a:lvl1pPr>
            <a:lvl2pPr marL="729057" indent="-280406" eaLnBrk="0" hangingPunct="0">
              <a:defRPr sz="2400">
                <a:solidFill>
                  <a:schemeClr val="tx1"/>
                </a:solidFill>
                <a:latin typeface="Times New Roman" charset="0"/>
                <a:ea typeface="Times New Roman (Hebrew)" charset="0"/>
                <a:cs typeface="Times New Roman (Hebrew)" charset="0"/>
              </a:defRPr>
            </a:lvl2pPr>
            <a:lvl3pPr marL="1121626" indent="-224325" eaLnBrk="0" hangingPunct="0">
              <a:defRPr sz="2400">
                <a:solidFill>
                  <a:schemeClr val="tx1"/>
                </a:solidFill>
                <a:latin typeface="Times New Roman" charset="0"/>
                <a:ea typeface="Times New Roman (Hebrew)" charset="0"/>
                <a:cs typeface="Times New Roman (Hebrew)" charset="0"/>
              </a:defRPr>
            </a:lvl3pPr>
            <a:lvl4pPr marL="1570276" indent="-224325" eaLnBrk="0" hangingPunct="0">
              <a:defRPr sz="2400">
                <a:solidFill>
                  <a:schemeClr val="tx1"/>
                </a:solidFill>
                <a:latin typeface="Times New Roman" charset="0"/>
                <a:ea typeface="Times New Roman (Hebrew)" charset="0"/>
                <a:cs typeface="Times New Roman (Hebrew)" charset="0"/>
              </a:defRPr>
            </a:lvl4pPr>
            <a:lvl5pPr marL="2018927" indent="-224325" eaLnBrk="0" hangingPunct="0">
              <a:defRPr sz="2400">
                <a:solidFill>
                  <a:schemeClr val="tx1"/>
                </a:solidFill>
                <a:latin typeface="Times New Roman" charset="0"/>
                <a:ea typeface="Times New Roman (Hebrew)" charset="0"/>
                <a:cs typeface="Times New Roman (Hebrew)" charset="0"/>
              </a:defRPr>
            </a:lvl5pPr>
            <a:lvl6pPr marL="2467577"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16227"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364878"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13528"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eaLnBrk="1" hangingPunct="1"/>
            <a:fld id="{A983F11E-0774-C44B-A46C-C2AA61FFC891}" type="slidenum">
              <a:rPr lang="en-US" sz="1200">
                <a:solidFill>
                  <a:srgbClr val="000000"/>
                </a:solidFill>
              </a:rPr>
              <a:pPr eaLnBrk="1" hangingPunct="1"/>
              <a:t>3</a:t>
            </a:fld>
            <a:endParaRPr lang="en-US" sz="1200">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4994"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ndParaRPr>
          </a:p>
        </p:txBody>
      </p:sp>
      <p:sp>
        <p:nvSpPr>
          <p:cNvPr id="84995"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925321C-20A1-1648-95E2-455E89E35185}" type="slidenum">
              <a:rPr lang="hu-HU" sz="1200">
                <a:solidFill>
                  <a:srgbClr val="000000"/>
                </a:solidFill>
                <a:latin typeface="Calibri" charset="0"/>
              </a:rPr>
              <a:pPr eaLnBrk="1" hangingPunct="1"/>
              <a:t>30</a:t>
            </a:fld>
            <a:endParaRPr lang="hu-HU" sz="1200">
              <a:solidFill>
                <a:srgbClr val="000000"/>
              </a:solidFill>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Diakép helye 1"/>
          <p:cNvSpPr>
            <a:spLocks noGrp="1" noRot="1" noChangeAspect="1" noTextEdit="1"/>
          </p:cNvSpPr>
          <p:nvPr>
            <p:ph type="sldImg"/>
          </p:nvPr>
        </p:nvSpPr>
        <p:spPr>
          <a:ln/>
        </p:spPr>
      </p:sp>
      <p:sp>
        <p:nvSpPr>
          <p:cNvPr id="601091" name="Jegyzetek hely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cs typeface="Times New Roman (Hebrew)" charset="0"/>
            </a:endParaRPr>
          </a:p>
        </p:txBody>
      </p:sp>
      <p:sp>
        <p:nvSpPr>
          <p:cNvPr id="601092" name="Dia számának hely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Hebrew)" charset="0"/>
              </a:defRPr>
            </a:lvl1pPr>
            <a:lvl2pPr marL="729057" indent="-280406" eaLnBrk="0" hangingPunct="0">
              <a:defRPr sz="2400">
                <a:solidFill>
                  <a:schemeClr val="tx1"/>
                </a:solidFill>
                <a:latin typeface="Times New Roman" charset="0"/>
                <a:ea typeface="Times New Roman (Hebrew)" charset="0"/>
                <a:cs typeface="Times New Roman (Hebrew)" charset="0"/>
              </a:defRPr>
            </a:lvl2pPr>
            <a:lvl3pPr marL="1121626" indent="-224325" eaLnBrk="0" hangingPunct="0">
              <a:defRPr sz="2400">
                <a:solidFill>
                  <a:schemeClr val="tx1"/>
                </a:solidFill>
                <a:latin typeface="Times New Roman" charset="0"/>
                <a:ea typeface="Times New Roman (Hebrew)" charset="0"/>
                <a:cs typeface="Times New Roman (Hebrew)" charset="0"/>
              </a:defRPr>
            </a:lvl3pPr>
            <a:lvl4pPr marL="1570276" indent="-224325" eaLnBrk="0" hangingPunct="0">
              <a:defRPr sz="2400">
                <a:solidFill>
                  <a:schemeClr val="tx1"/>
                </a:solidFill>
                <a:latin typeface="Times New Roman" charset="0"/>
                <a:ea typeface="Times New Roman (Hebrew)" charset="0"/>
                <a:cs typeface="Times New Roman (Hebrew)" charset="0"/>
              </a:defRPr>
            </a:lvl4pPr>
            <a:lvl5pPr marL="2018927" indent="-224325" eaLnBrk="0" hangingPunct="0">
              <a:defRPr sz="2400">
                <a:solidFill>
                  <a:schemeClr val="tx1"/>
                </a:solidFill>
                <a:latin typeface="Times New Roman" charset="0"/>
                <a:ea typeface="Times New Roman (Hebrew)" charset="0"/>
                <a:cs typeface="Times New Roman (Hebrew)" charset="0"/>
              </a:defRPr>
            </a:lvl5pPr>
            <a:lvl6pPr marL="2467577"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16227"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364878"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13528"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eaLnBrk="1" hangingPunct="1"/>
            <a:fld id="{D4C1B558-B72E-0446-B429-4F22A7842302}" type="slidenum">
              <a:rPr lang="de-CH" sz="1200">
                <a:solidFill>
                  <a:srgbClr val="FFFF00"/>
                </a:solidFill>
              </a:rPr>
              <a:pPr eaLnBrk="1" hangingPunct="1"/>
              <a:t>31</a:t>
            </a:fld>
            <a:endParaRPr lang="de-CH" sz="1200">
              <a:solidFill>
                <a:srgbClr val="FFFF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Diakép helye 1"/>
          <p:cNvSpPr>
            <a:spLocks noGrp="1" noRot="1" noChangeAspect="1" noTextEdit="1"/>
          </p:cNvSpPr>
          <p:nvPr>
            <p:ph type="sldImg"/>
          </p:nvPr>
        </p:nvSpPr>
        <p:spPr>
          <a:ln/>
        </p:spPr>
      </p:sp>
      <p:sp>
        <p:nvSpPr>
          <p:cNvPr id="602115" name="Jegyzetek hely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cs typeface="Times New Roman (Hebrew)" charset="0"/>
            </a:endParaRPr>
          </a:p>
        </p:txBody>
      </p:sp>
      <p:sp>
        <p:nvSpPr>
          <p:cNvPr id="602116" name="Dia számának hely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Hebrew)" charset="0"/>
              </a:defRPr>
            </a:lvl1pPr>
            <a:lvl2pPr marL="729057" indent="-280406" eaLnBrk="0" hangingPunct="0">
              <a:defRPr sz="2400">
                <a:solidFill>
                  <a:schemeClr val="tx1"/>
                </a:solidFill>
                <a:latin typeface="Times New Roman" charset="0"/>
                <a:ea typeface="Times New Roman (Hebrew)" charset="0"/>
                <a:cs typeface="Times New Roman (Hebrew)" charset="0"/>
              </a:defRPr>
            </a:lvl2pPr>
            <a:lvl3pPr marL="1121626" indent="-224325" eaLnBrk="0" hangingPunct="0">
              <a:defRPr sz="2400">
                <a:solidFill>
                  <a:schemeClr val="tx1"/>
                </a:solidFill>
                <a:latin typeface="Times New Roman" charset="0"/>
                <a:ea typeface="Times New Roman (Hebrew)" charset="0"/>
                <a:cs typeface="Times New Roman (Hebrew)" charset="0"/>
              </a:defRPr>
            </a:lvl3pPr>
            <a:lvl4pPr marL="1570276" indent="-224325" eaLnBrk="0" hangingPunct="0">
              <a:defRPr sz="2400">
                <a:solidFill>
                  <a:schemeClr val="tx1"/>
                </a:solidFill>
                <a:latin typeface="Times New Roman" charset="0"/>
                <a:ea typeface="Times New Roman (Hebrew)" charset="0"/>
                <a:cs typeface="Times New Roman (Hebrew)" charset="0"/>
              </a:defRPr>
            </a:lvl4pPr>
            <a:lvl5pPr marL="2018927" indent="-224325" eaLnBrk="0" hangingPunct="0">
              <a:defRPr sz="2400">
                <a:solidFill>
                  <a:schemeClr val="tx1"/>
                </a:solidFill>
                <a:latin typeface="Times New Roman" charset="0"/>
                <a:ea typeface="Times New Roman (Hebrew)" charset="0"/>
                <a:cs typeface="Times New Roman (Hebrew)" charset="0"/>
              </a:defRPr>
            </a:lvl5pPr>
            <a:lvl6pPr marL="2467577"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16227"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364878"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13528"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eaLnBrk="1" hangingPunct="1"/>
            <a:fld id="{8D2C91C6-EF56-534B-91B5-4E3750F2FE3E}" type="slidenum">
              <a:rPr lang="de-CH" sz="1200">
                <a:solidFill>
                  <a:srgbClr val="FFFF00"/>
                </a:solidFill>
              </a:rPr>
              <a:pPr eaLnBrk="1" hangingPunct="1"/>
              <a:t>32</a:t>
            </a:fld>
            <a:endParaRPr lang="de-CH" sz="1200">
              <a:solidFill>
                <a:srgbClr val="FFFF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213CE167-F7B5-4E6C-ABC8-8433D56E43E4}" type="slidenum">
              <a:rPr lang="en-US" smtClean="0">
                <a:solidFill>
                  <a:prstClr val="black"/>
                </a:solidFill>
                <a:latin typeface="Calibri"/>
              </a:rPr>
              <a:pPr/>
              <a:t>35</a:t>
            </a:fld>
            <a:endParaRPr lang="en-US" smtClean="0">
              <a:solidFill>
                <a:prstClr val="black"/>
              </a:solidFill>
              <a:latin typeface="Calibri"/>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r>
              <a:rPr lang="it-IT" smtClean="0"/>
              <a:t>So (therefore), the final design of our approach will combine these two therapeutic modalities.</a:t>
            </a:r>
          </a:p>
          <a:p>
            <a:r>
              <a:rPr lang="it-IT" smtClean="0"/>
              <a:t>Further support to the most effective design of this clinical approach will also be provided clinical and laboratory data that are being generated …… </a:t>
            </a:r>
          </a:p>
          <a:p>
            <a:r>
              <a:rPr lang="it-IT" smtClean="0"/>
              <a:t>decitabine treatment will  hamper the emergence of tumor immune escape, boosting the clinical effects of CTA-based vaccines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Diakép helye 1"/>
          <p:cNvSpPr>
            <a:spLocks noGrp="1" noRot="1" noChangeAspect="1" noTextEdit="1"/>
          </p:cNvSpPr>
          <p:nvPr>
            <p:ph type="sldImg"/>
          </p:nvPr>
        </p:nvSpPr>
        <p:spPr>
          <a:ln/>
        </p:spPr>
      </p:sp>
      <p:sp>
        <p:nvSpPr>
          <p:cNvPr id="274435" name="Jegyzetek helye 2"/>
          <p:cNvSpPr>
            <a:spLocks noGrp="1"/>
          </p:cNvSpPr>
          <p:nvPr>
            <p:ph type="body" idx="1"/>
          </p:nvPr>
        </p:nvSpPr>
        <p:spPr>
          <a:noFill/>
          <a:ln/>
        </p:spPr>
        <p:txBody>
          <a:bodyPr/>
          <a:lstStyle/>
          <a:p>
            <a:endParaRPr lang="en-US" smtClean="0"/>
          </a:p>
        </p:txBody>
      </p:sp>
      <p:sp>
        <p:nvSpPr>
          <p:cNvPr id="274436" name="Dia számának helye 3"/>
          <p:cNvSpPr>
            <a:spLocks noGrp="1"/>
          </p:cNvSpPr>
          <p:nvPr>
            <p:ph type="sldNum" sz="quarter" idx="5"/>
          </p:nvPr>
        </p:nvSpPr>
        <p:spPr>
          <a:noFill/>
        </p:spPr>
        <p:txBody>
          <a:bodyPr/>
          <a:lstStyle/>
          <a:p>
            <a:fld id="{65497869-7EDE-496B-9B57-E72432861799}" type="slidenum">
              <a:rPr lang="hu-HU" smtClean="0">
                <a:solidFill>
                  <a:srgbClr val="000000"/>
                </a:solidFill>
                <a:latin typeface="Calibri"/>
              </a:rPr>
              <a:pPr/>
              <a:t>36</a:t>
            </a:fld>
            <a:endParaRPr lang="hu-HU" smtClean="0">
              <a:solidFill>
                <a:srgbClr val="000000"/>
              </a:solidFill>
              <a:latin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089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lnSpc>
                <a:spcPct val="80000"/>
              </a:lnSpc>
            </a:pPr>
            <a:endParaRPr lang="en-US" sz="900">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p:spPr>
        <p:txBody>
          <a:bodyPr/>
          <a:lstStyle/>
          <a:p>
            <a:endParaRPr lang="hu-HU"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Diakép helye 1"/>
          <p:cNvSpPr>
            <a:spLocks noGrp="1" noRot="1" noChangeAspect="1" noTextEdit="1"/>
          </p:cNvSpPr>
          <p:nvPr>
            <p:ph type="sldImg"/>
          </p:nvPr>
        </p:nvSpPr>
        <p:spPr>
          <a:ln/>
        </p:spPr>
      </p:sp>
      <p:sp>
        <p:nvSpPr>
          <p:cNvPr id="273411" name="Jegyzetek helye 2"/>
          <p:cNvSpPr>
            <a:spLocks noGrp="1"/>
          </p:cNvSpPr>
          <p:nvPr>
            <p:ph type="body" idx="1"/>
          </p:nvPr>
        </p:nvSpPr>
        <p:spPr>
          <a:noFill/>
          <a:ln/>
        </p:spPr>
        <p:txBody>
          <a:bodyPr/>
          <a:lstStyle/>
          <a:p>
            <a:endParaRPr lang="en-US" smtClean="0"/>
          </a:p>
        </p:txBody>
      </p:sp>
      <p:sp>
        <p:nvSpPr>
          <p:cNvPr id="273412" name="Dia számának helye 3"/>
          <p:cNvSpPr>
            <a:spLocks noGrp="1"/>
          </p:cNvSpPr>
          <p:nvPr>
            <p:ph type="sldNum" sz="quarter" idx="5"/>
          </p:nvPr>
        </p:nvSpPr>
        <p:spPr>
          <a:noFill/>
        </p:spPr>
        <p:txBody>
          <a:bodyPr/>
          <a:lstStyle/>
          <a:p>
            <a:fld id="{E94CBE94-6102-49D6-B06B-6DA2AE3A6D0B}" type="slidenum">
              <a:rPr lang="en-US" smtClean="0">
                <a:solidFill>
                  <a:prstClr val="black"/>
                </a:solidFill>
                <a:latin typeface="Calibri"/>
              </a:rPr>
              <a:pPr/>
              <a:t>44</a:t>
            </a:fld>
            <a:endParaRPr lang="en-US" smtClean="0">
              <a:solidFill>
                <a:prstClr val="black"/>
              </a:solidFill>
              <a:latin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Diakép helye 1"/>
          <p:cNvSpPr>
            <a:spLocks noGrp="1" noRot="1" noChangeAspect="1" noTextEdit="1"/>
          </p:cNvSpPr>
          <p:nvPr>
            <p:ph type="sldImg"/>
          </p:nvPr>
        </p:nvSpPr>
        <p:spPr>
          <a:ln/>
        </p:spPr>
      </p:sp>
      <p:sp>
        <p:nvSpPr>
          <p:cNvPr id="210947" name="Jegyzetek helye 2"/>
          <p:cNvSpPr>
            <a:spLocks noGrp="1"/>
          </p:cNvSpPr>
          <p:nvPr>
            <p:ph type="body" idx="1"/>
          </p:nvPr>
        </p:nvSpPr>
        <p:spPr>
          <a:noFill/>
          <a:ln/>
        </p:spPr>
        <p:txBody>
          <a:bodyPr/>
          <a:lstStyle/>
          <a:p>
            <a:endParaRPr lang="en-US" smtClean="0"/>
          </a:p>
        </p:txBody>
      </p:sp>
      <p:sp>
        <p:nvSpPr>
          <p:cNvPr id="210948" name="Dia számának helye 3"/>
          <p:cNvSpPr>
            <a:spLocks noGrp="1"/>
          </p:cNvSpPr>
          <p:nvPr>
            <p:ph type="sldNum" sz="quarter" idx="5"/>
          </p:nvPr>
        </p:nvSpPr>
        <p:spPr>
          <a:noFill/>
        </p:spPr>
        <p:txBody>
          <a:bodyPr/>
          <a:lstStyle/>
          <a:p>
            <a:fld id="{3D6D0B39-9DFA-4485-AEDA-816A470FD826}" type="slidenum">
              <a:rPr lang="hu-HU" smtClean="0">
                <a:solidFill>
                  <a:prstClr val="black"/>
                </a:solidFill>
                <a:latin typeface="Calibri"/>
              </a:rPr>
              <a:pPr/>
              <a:t>45</a:t>
            </a:fld>
            <a:endParaRPr lang="hu-HU" smtClean="0">
              <a:solidFill>
                <a:prstClr val="black"/>
              </a:solidFill>
              <a:latin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Diakép helye 1"/>
          <p:cNvSpPr>
            <a:spLocks noGrp="1" noRot="1" noChangeAspect="1" noTextEdit="1"/>
          </p:cNvSpPr>
          <p:nvPr>
            <p:ph type="sldImg"/>
          </p:nvPr>
        </p:nvSpPr>
        <p:spPr>
          <a:ln/>
        </p:spPr>
      </p:sp>
      <p:sp>
        <p:nvSpPr>
          <p:cNvPr id="561155" name="Jegyzetek hely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cs typeface="Times New Roman (Hebrew)" charset="0"/>
            </a:endParaRPr>
          </a:p>
        </p:txBody>
      </p:sp>
      <p:sp>
        <p:nvSpPr>
          <p:cNvPr id="561156" name="Dia számának hely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Hebrew)" charset="0"/>
              </a:defRPr>
            </a:lvl1pPr>
            <a:lvl2pPr marL="729057" indent="-280406" eaLnBrk="0" hangingPunct="0">
              <a:defRPr sz="2400">
                <a:solidFill>
                  <a:schemeClr val="tx1"/>
                </a:solidFill>
                <a:latin typeface="Times New Roman" charset="0"/>
                <a:ea typeface="Times New Roman (Hebrew)" charset="0"/>
                <a:cs typeface="Times New Roman (Hebrew)" charset="0"/>
              </a:defRPr>
            </a:lvl2pPr>
            <a:lvl3pPr marL="1121626" indent="-224325" eaLnBrk="0" hangingPunct="0">
              <a:defRPr sz="2400">
                <a:solidFill>
                  <a:schemeClr val="tx1"/>
                </a:solidFill>
                <a:latin typeface="Times New Roman" charset="0"/>
                <a:ea typeface="Times New Roman (Hebrew)" charset="0"/>
                <a:cs typeface="Times New Roman (Hebrew)" charset="0"/>
              </a:defRPr>
            </a:lvl3pPr>
            <a:lvl4pPr marL="1570276" indent="-224325" eaLnBrk="0" hangingPunct="0">
              <a:defRPr sz="2400">
                <a:solidFill>
                  <a:schemeClr val="tx1"/>
                </a:solidFill>
                <a:latin typeface="Times New Roman" charset="0"/>
                <a:ea typeface="Times New Roman (Hebrew)" charset="0"/>
                <a:cs typeface="Times New Roman (Hebrew)" charset="0"/>
              </a:defRPr>
            </a:lvl4pPr>
            <a:lvl5pPr marL="2018927" indent="-224325" eaLnBrk="0" hangingPunct="0">
              <a:defRPr sz="2400">
                <a:solidFill>
                  <a:schemeClr val="tx1"/>
                </a:solidFill>
                <a:latin typeface="Times New Roman" charset="0"/>
                <a:ea typeface="Times New Roman (Hebrew)" charset="0"/>
                <a:cs typeface="Times New Roman (Hebrew)" charset="0"/>
              </a:defRPr>
            </a:lvl5pPr>
            <a:lvl6pPr marL="2467577"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16227"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364878"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13528"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eaLnBrk="1" hangingPunct="1"/>
            <a:fld id="{382441EA-DC33-8942-A8BC-966A459A4534}" type="slidenum">
              <a:rPr lang="en-US" sz="1200">
                <a:solidFill>
                  <a:srgbClr val="000000"/>
                </a:solidFill>
              </a:rPr>
              <a:pPr eaLnBrk="1" hangingPunct="1"/>
              <a:t>4</a:t>
            </a:fld>
            <a:endParaRPr lang="en-US" sz="1200">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2946"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
        <p:nvSpPr>
          <p:cNvPr id="82947"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3040C0C-927A-874E-A6FB-BC04E0C8BF42}" type="slidenum">
              <a:rPr lang="hu-HU" sz="1200">
                <a:solidFill>
                  <a:srgbClr val="000000"/>
                </a:solidFill>
              </a:rPr>
              <a:pPr eaLnBrk="1" hangingPunct="1"/>
              <a:t>46</a:t>
            </a:fld>
            <a:endParaRPr lang="hu-HU" sz="1200">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9BE46F56-5E8D-4477-89B6-62E7C1856667}" type="slidenum">
              <a:rPr lang="en-US" smtClean="0">
                <a:solidFill>
                  <a:prstClr val="black"/>
                </a:solidFill>
                <a:latin typeface="Calibri"/>
              </a:rPr>
              <a:pPr/>
              <a:t>52</a:t>
            </a:fld>
            <a:endParaRPr lang="en-US" smtClean="0">
              <a:solidFill>
                <a:prstClr val="black"/>
              </a:solidFill>
              <a:latin typeface="Calibri"/>
            </a:endParaRPr>
          </a:p>
        </p:txBody>
      </p:sp>
      <p:sp>
        <p:nvSpPr>
          <p:cNvPr id="92163" name="Rectangle 2"/>
          <p:cNvSpPr>
            <a:spLocks noGrp="1" noRot="1" noChangeAspect="1" noChangeArrowheads="1" noTextEdit="1"/>
          </p:cNvSpPr>
          <p:nvPr>
            <p:ph type="sldImg"/>
          </p:nvPr>
        </p:nvSpPr>
        <p:spPr>
          <a:solidFill>
            <a:srgbClr val="FFFFFF"/>
          </a:solidFill>
          <a:ln/>
        </p:spPr>
      </p:sp>
      <p:sp>
        <p:nvSpPr>
          <p:cNvPr id="92164" name="Rectangle 3"/>
          <p:cNvSpPr>
            <a:spLocks noGrp="1" noChangeArrowheads="1"/>
          </p:cNvSpPr>
          <p:nvPr>
            <p:ph type="body" idx="1"/>
          </p:nvPr>
        </p:nvSpPr>
        <p:spPr>
          <a:solidFill>
            <a:srgbClr val="FFFFFF"/>
          </a:solidFill>
          <a:ln>
            <a:solidFill>
              <a:srgbClr val="000000"/>
            </a:solidFill>
          </a:ln>
        </p:spPr>
        <p:txBody>
          <a:bodyPr/>
          <a:lstStyle/>
          <a:p>
            <a:r>
              <a:rPr lang="en-US" smtClean="0">
                <a:solidFill>
                  <a:srgbClr val="000000"/>
                </a:solidFill>
                <a:latin typeface="Palatino"/>
                <a:ea typeface="MS PGothic" pitchFamily="34" charset="-128"/>
              </a:rPr>
              <a:t>miRBase @ </a:t>
            </a:r>
            <a:r>
              <a:rPr lang="en-US" smtClean="0">
                <a:latin typeface="Palatino"/>
                <a:ea typeface="MS PGothic" pitchFamily="34" charset="-128"/>
                <a:hlinkClick r:id="rId3"/>
              </a:rPr>
              <a:t>http://www.mirbase.org/</a:t>
            </a:r>
            <a:endParaRPr lang="en-US" smtClean="0">
              <a:solidFill>
                <a:srgbClr val="000000"/>
              </a:solidFill>
              <a:latin typeface="Palatino"/>
              <a:ea typeface="MS PGothic" pitchFamily="34" charset="-128"/>
            </a:endParaRPr>
          </a:p>
          <a:p>
            <a:r>
              <a:rPr lang="en-US" smtClean="0">
                <a:solidFill>
                  <a:srgbClr val="000000"/>
                </a:solidFill>
                <a:latin typeface="Palatino"/>
                <a:ea typeface="MS PGothic" pitchFamily="34" charset="-128"/>
              </a:rPr>
              <a:t>MicroCosm @ </a:t>
            </a:r>
            <a:r>
              <a:rPr lang="en-US" smtClean="0">
                <a:solidFill>
                  <a:srgbClr val="000000"/>
                </a:solidFill>
                <a:latin typeface="Palatino"/>
                <a:ea typeface="MS PGothic" pitchFamily="34" charset="-128"/>
                <a:hlinkClick r:id="rId4"/>
              </a:rPr>
              <a:t>http://www.diana.pcbi.upenn.edu</a:t>
            </a:r>
            <a:r>
              <a:rPr lang="en-US" smtClean="0">
                <a:solidFill>
                  <a:srgbClr val="000000"/>
                </a:solidFill>
                <a:latin typeface="Palatino"/>
                <a:ea typeface="MS PGothic" pitchFamily="34" charset="-128"/>
              </a:rPr>
              <a:t> </a:t>
            </a:r>
          </a:p>
          <a:p>
            <a:pPr eaLnBrk="1" hangingPunct="1">
              <a:spcBef>
                <a:spcPct val="0"/>
              </a:spcBef>
            </a:pPr>
            <a:endParaRPr lang="en-US" smtClean="0">
              <a:ea typeface="MS PGothic"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Diakép helye 1"/>
          <p:cNvSpPr>
            <a:spLocks noGrp="1" noRot="1" noChangeAspect="1" noTextEdit="1"/>
          </p:cNvSpPr>
          <p:nvPr>
            <p:ph type="sldImg"/>
          </p:nvPr>
        </p:nvSpPr>
        <p:spPr>
          <a:ln/>
        </p:spPr>
      </p:sp>
      <p:sp>
        <p:nvSpPr>
          <p:cNvPr id="95235" name="Jegyzetek helye 2"/>
          <p:cNvSpPr>
            <a:spLocks noGrp="1"/>
          </p:cNvSpPr>
          <p:nvPr>
            <p:ph type="body" idx="1"/>
          </p:nvPr>
        </p:nvSpPr>
        <p:spPr>
          <a:noFill/>
          <a:ln/>
        </p:spPr>
        <p:txBody>
          <a:bodyPr/>
          <a:lstStyle/>
          <a:p>
            <a:endParaRPr lang="en-US" smtClean="0"/>
          </a:p>
        </p:txBody>
      </p:sp>
      <p:sp>
        <p:nvSpPr>
          <p:cNvPr id="95236" name="Dia számának helye 3"/>
          <p:cNvSpPr>
            <a:spLocks noGrp="1"/>
          </p:cNvSpPr>
          <p:nvPr>
            <p:ph type="sldNum" sz="quarter" idx="5"/>
          </p:nvPr>
        </p:nvSpPr>
        <p:spPr>
          <a:noFill/>
        </p:spPr>
        <p:txBody>
          <a:bodyPr/>
          <a:lstStyle/>
          <a:p>
            <a:fld id="{F2848EE0-0D33-44B9-8B3A-EE4C192ACC6B}" type="slidenum">
              <a:rPr lang="en-US" smtClean="0">
                <a:solidFill>
                  <a:srgbClr val="000000"/>
                </a:solidFill>
                <a:latin typeface="Calibri"/>
              </a:rPr>
              <a:pPr/>
              <a:t>58</a:t>
            </a:fld>
            <a:endParaRPr lang="en-US" smtClean="0">
              <a:solidFill>
                <a:srgbClr val="000000"/>
              </a:solidFill>
              <a:latin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Diakép helye 1"/>
          <p:cNvSpPr>
            <a:spLocks noGrp="1" noRot="1" noChangeAspect="1" noTextEdit="1"/>
          </p:cNvSpPr>
          <p:nvPr>
            <p:ph type="sldImg"/>
          </p:nvPr>
        </p:nvSpPr>
        <p:spPr>
          <a:ln/>
        </p:spPr>
      </p:sp>
      <p:sp>
        <p:nvSpPr>
          <p:cNvPr id="96259" name="Jegyzetek helye 2"/>
          <p:cNvSpPr>
            <a:spLocks noGrp="1"/>
          </p:cNvSpPr>
          <p:nvPr>
            <p:ph type="body" idx="1"/>
          </p:nvPr>
        </p:nvSpPr>
        <p:spPr>
          <a:noFill/>
          <a:ln/>
        </p:spPr>
        <p:txBody>
          <a:bodyPr/>
          <a:lstStyle/>
          <a:p>
            <a:endParaRPr lang="en-US" smtClean="0"/>
          </a:p>
        </p:txBody>
      </p:sp>
      <p:sp>
        <p:nvSpPr>
          <p:cNvPr id="96260" name="Dia számának helye 3"/>
          <p:cNvSpPr>
            <a:spLocks noGrp="1"/>
          </p:cNvSpPr>
          <p:nvPr>
            <p:ph type="sldNum" sz="quarter" idx="5"/>
          </p:nvPr>
        </p:nvSpPr>
        <p:spPr>
          <a:noFill/>
        </p:spPr>
        <p:txBody>
          <a:bodyPr/>
          <a:lstStyle/>
          <a:p>
            <a:fld id="{50F46CC6-7746-4815-B30D-AABFE703FC73}" type="slidenum">
              <a:rPr lang="hu-HU" smtClean="0">
                <a:solidFill>
                  <a:srgbClr val="000000"/>
                </a:solidFill>
                <a:latin typeface="Calibri"/>
              </a:rPr>
              <a:pPr/>
              <a:t>59</a:t>
            </a:fld>
            <a:endParaRPr lang="hu-HU" smtClean="0">
              <a:solidFill>
                <a:srgbClr val="000000"/>
              </a:solidFill>
              <a:latin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Diakép helye 1"/>
          <p:cNvSpPr>
            <a:spLocks noGrp="1" noRot="1" noChangeAspect="1" noTextEdit="1"/>
          </p:cNvSpPr>
          <p:nvPr>
            <p:ph type="sldImg"/>
          </p:nvPr>
        </p:nvSpPr>
        <p:spPr>
          <a:ln/>
        </p:spPr>
      </p:sp>
      <p:sp>
        <p:nvSpPr>
          <p:cNvPr id="101379" name="Jegyzetek helye 2"/>
          <p:cNvSpPr>
            <a:spLocks noGrp="1"/>
          </p:cNvSpPr>
          <p:nvPr>
            <p:ph type="body" idx="1"/>
          </p:nvPr>
        </p:nvSpPr>
        <p:spPr>
          <a:noFill/>
          <a:ln/>
        </p:spPr>
        <p:txBody>
          <a:bodyPr/>
          <a:lstStyle/>
          <a:p>
            <a:endParaRPr lang="en-US" smtClean="0"/>
          </a:p>
        </p:txBody>
      </p:sp>
      <p:sp>
        <p:nvSpPr>
          <p:cNvPr id="101380" name="Dia számának helye 3"/>
          <p:cNvSpPr>
            <a:spLocks noGrp="1"/>
          </p:cNvSpPr>
          <p:nvPr>
            <p:ph type="sldNum" sz="quarter" idx="5"/>
          </p:nvPr>
        </p:nvSpPr>
        <p:spPr>
          <a:noFill/>
        </p:spPr>
        <p:txBody>
          <a:bodyPr/>
          <a:lstStyle/>
          <a:p>
            <a:fld id="{AE217FC7-F71A-4E8D-9F1A-F6B527C213F4}" type="slidenum">
              <a:rPr lang="en-US" smtClean="0">
                <a:solidFill>
                  <a:srgbClr val="000000"/>
                </a:solidFill>
                <a:latin typeface="Calibri"/>
              </a:rPr>
              <a:pPr/>
              <a:t>61</a:t>
            </a:fld>
            <a:endParaRPr lang="en-US" smtClean="0">
              <a:solidFill>
                <a:srgbClr val="000000"/>
              </a:solidFill>
              <a:latin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Diakép helye 1"/>
          <p:cNvSpPr>
            <a:spLocks noGrp="1" noRot="1" noChangeAspect="1" noTextEdit="1"/>
          </p:cNvSpPr>
          <p:nvPr>
            <p:ph type="sldImg"/>
          </p:nvPr>
        </p:nvSpPr>
        <p:spPr>
          <a:ln/>
        </p:spPr>
      </p:sp>
      <p:sp>
        <p:nvSpPr>
          <p:cNvPr id="100355" name="Jegyzetek helye 2"/>
          <p:cNvSpPr>
            <a:spLocks noGrp="1"/>
          </p:cNvSpPr>
          <p:nvPr>
            <p:ph type="body" idx="1"/>
          </p:nvPr>
        </p:nvSpPr>
        <p:spPr>
          <a:noFill/>
          <a:ln/>
        </p:spPr>
        <p:txBody>
          <a:bodyPr/>
          <a:lstStyle/>
          <a:p>
            <a:endParaRPr lang="en-US" smtClean="0"/>
          </a:p>
        </p:txBody>
      </p:sp>
      <p:sp>
        <p:nvSpPr>
          <p:cNvPr id="100356" name="Dia számának helye 3"/>
          <p:cNvSpPr>
            <a:spLocks noGrp="1"/>
          </p:cNvSpPr>
          <p:nvPr>
            <p:ph type="sldNum" sz="quarter" idx="5"/>
          </p:nvPr>
        </p:nvSpPr>
        <p:spPr>
          <a:noFill/>
        </p:spPr>
        <p:txBody>
          <a:bodyPr/>
          <a:lstStyle/>
          <a:p>
            <a:fld id="{1D3FA1FD-CC19-48C6-9B42-80FC126D8319}" type="slidenum">
              <a:rPr lang="en-US" smtClean="0">
                <a:solidFill>
                  <a:srgbClr val="000000"/>
                </a:solidFill>
                <a:latin typeface="Calibri"/>
              </a:rPr>
              <a:pPr/>
              <a:t>62</a:t>
            </a:fld>
            <a:endParaRPr lang="en-US" smtClean="0">
              <a:solidFill>
                <a:srgbClr val="000000"/>
              </a:solidFill>
              <a:latin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Diakép helye 1"/>
          <p:cNvSpPr>
            <a:spLocks noGrp="1" noRot="1" noChangeAspect="1" noTextEdit="1"/>
          </p:cNvSpPr>
          <p:nvPr>
            <p:ph type="sldImg"/>
          </p:nvPr>
        </p:nvSpPr>
        <p:spPr>
          <a:ln/>
        </p:spPr>
      </p:sp>
      <p:sp>
        <p:nvSpPr>
          <p:cNvPr id="209923" name="Jegyzetek helye 2"/>
          <p:cNvSpPr>
            <a:spLocks noGrp="1"/>
          </p:cNvSpPr>
          <p:nvPr>
            <p:ph type="body" idx="1"/>
          </p:nvPr>
        </p:nvSpPr>
        <p:spPr>
          <a:noFill/>
          <a:ln/>
        </p:spPr>
        <p:txBody>
          <a:bodyPr/>
          <a:lstStyle/>
          <a:p>
            <a:pPr eaLnBrk="1" hangingPunct="1">
              <a:spcBef>
                <a:spcPct val="0"/>
              </a:spcBef>
            </a:pPr>
            <a:endParaRPr lang="en-US" smtClean="0"/>
          </a:p>
        </p:txBody>
      </p:sp>
      <p:sp>
        <p:nvSpPr>
          <p:cNvPr id="209924" name="Dia számának helye 3"/>
          <p:cNvSpPr>
            <a:spLocks noGrp="1"/>
          </p:cNvSpPr>
          <p:nvPr>
            <p:ph type="sldNum" sz="quarter" idx="5"/>
          </p:nvPr>
        </p:nvSpPr>
        <p:spPr>
          <a:noFill/>
        </p:spPr>
        <p:txBody>
          <a:bodyPr/>
          <a:lstStyle/>
          <a:p>
            <a:fld id="{4D06D593-A87B-43BB-B336-58E270F71C14}" type="slidenum">
              <a:rPr lang="en-US" smtClean="0">
                <a:solidFill>
                  <a:prstClr val="black"/>
                </a:solidFill>
                <a:latin typeface="Calibri"/>
              </a:rPr>
              <a:pPr/>
              <a:t>63</a:t>
            </a:fld>
            <a:endParaRPr lang="en-US" smtClean="0">
              <a:solidFill>
                <a:prstClr val="black"/>
              </a:solidFill>
              <a:latin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4294967295"/>
          </p:nvPr>
        </p:nvSpPr>
        <p:spPr bwMode="auto">
          <a:xfrm>
            <a:off x="3884240" y="8685068"/>
            <a:ext cx="2972360" cy="45748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eaLnBrk="0">
              <a:defRPr sz="2200">
                <a:solidFill>
                  <a:schemeClr val="tx1"/>
                </a:solidFill>
                <a:latin typeface="Times New Roman" charset="0"/>
                <a:ea typeface="ＭＳ Ｐゴシック" charset="0"/>
                <a:cs typeface="ＭＳ Ｐゴシック" charset="0"/>
              </a:defRPr>
            </a:lvl1pPr>
            <a:lvl2pPr marL="666723" indent="-256432" eaLnBrk="0">
              <a:defRPr sz="2200">
                <a:solidFill>
                  <a:schemeClr val="tx1"/>
                </a:solidFill>
                <a:latin typeface="Times New Roman" charset="0"/>
                <a:ea typeface="ＭＳ Ｐゴシック" charset="0"/>
              </a:defRPr>
            </a:lvl2pPr>
            <a:lvl3pPr marL="1025728" indent="-205146" eaLnBrk="0">
              <a:defRPr sz="2200">
                <a:solidFill>
                  <a:schemeClr val="tx1"/>
                </a:solidFill>
                <a:latin typeface="Times New Roman" charset="0"/>
                <a:ea typeface="ＭＳ Ｐゴシック" charset="0"/>
              </a:defRPr>
            </a:lvl3pPr>
            <a:lvl4pPr marL="1436019" indent="-205146" eaLnBrk="0">
              <a:defRPr sz="2200">
                <a:solidFill>
                  <a:schemeClr val="tx1"/>
                </a:solidFill>
                <a:latin typeface="Times New Roman" charset="0"/>
                <a:ea typeface="ＭＳ Ｐゴシック" charset="0"/>
              </a:defRPr>
            </a:lvl4pPr>
            <a:lvl5pPr marL="1846311" indent="-205146" eaLnBrk="0">
              <a:defRPr sz="2200">
                <a:solidFill>
                  <a:schemeClr val="tx1"/>
                </a:solidFill>
                <a:latin typeface="Times New Roman" charset="0"/>
                <a:ea typeface="ＭＳ Ｐゴシック" charset="0"/>
              </a:defRPr>
            </a:lvl5pPr>
            <a:lvl6pPr marL="2256602" indent="-205146" defTabSz="407442" eaLnBrk="0" fontAlgn="base" hangingPunct="0">
              <a:lnSpc>
                <a:spcPct val="93000"/>
              </a:lnSpc>
              <a:spcBef>
                <a:spcPct val="0"/>
              </a:spcBef>
              <a:spcAft>
                <a:spcPct val="0"/>
              </a:spcAft>
              <a:buClr>
                <a:srgbClr val="000000"/>
              </a:buClr>
              <a:buSzPct val="45000"/>
              <a:buFont typeface="Wingdings" charset="0"/>
              <a:defRPr sz="2200">
                <a:solidFill>
                  <a:schemeClr val="tx1"/>
                </a:solidFill>
                <a:latin typeface="Times New Roman" charset="0"/>
                <a:ea typeface="ＭＳ Ｐゴシック" charset="0"/>
              </a:defRPr>
            </a:lvl6pPr>
            <a:lvl7pPr marL="2666893" indent="-205146" defTabSz="407442" eaLnBrk="0" fontAlgn="base" hangingPunct="0">
              <a:lnSpc>
                <a:spcPct val="93000"/>
              </a:lnSpc>
              <a:spcBef>
                <a:spcPct val="0"/>
              </a:spcBef>
              <a:spcAft>
                <a:spcPct val="0"/>
              </a:spcAft>
              <a:buClr>
                <a:srgbClr val="000000"/>
              </a:buClr>
              <a:buSzPct val="45000"/>
              <a:buFont typeface="Wingdings" charset="0"/>
              <a:defRPr sz="2200">
                <a:solidFill>
                  <a:schemeClr val="tx1"/>
                </a:solidFill>
                <a:latin typeface="Times New Roman" charset="0"/>
                <a:ea typeface="ＭＳ Ｐゴシック" charset="0"/>
              </a:defRPr>
            </a:lvl7pPr>
            <a:lvl8pPr marL="3077185" indent="-205146" defTabSz="407442" eaLnBrk="0" fontAlgn="base" hangingPunct="0">
              <a:lnSpc>
                <a:spcPct val="93000"/>
              </a:lnSpc>
              <a:spcBef>
                <a:spcPct val="0"/>
              </a:spcBef>
              <a:spcAft>
                <a:spcPct val="0"/>
              </a:spcAft>
              <a:buClr>
                <a:srgbClr val="000000"/>
              </a:buClr>
              <a:buSzPct val="45000"/>
              <a:buFont typeface="Wingdings" charset="0"/>
              <a:defRPr sz="2200">
                <a:solidFill>
                  <a:schemeClr val="tx1"/>
                </a:solidFill>
                <a:latin typeface="Times New Roman" charset="0"/>
                <a:ea typeface="ＭＳ Ｐゴシック" charset="0"/>
              </a:defRPr>
            </a:lvl8pPr>
            <a:lvl9pPr marL="3487476" indent="-205146" defTabSz="407442" eaLnBrk="0" fontAlgn="base" hangingPunct="0">
              <a:lnSpc>
                <a:spcPct val="93000"/>
              </a:lnSpc>
              <a:spcBef>
                <a:spcPct val="0"/>
              </a:spcBef>
              <a:spcAft>
                <a:spcPct val="0"/>
              </a:spcAft>
              <a:buClr>
                <a:srgbClr val="000000"/>
              </a:buClr>
              <a:buSzPct val="45000"/>
              <a:buFont typeface="Wingdings" charset="0"/>
              <a:defRPr sz="2200">
                <a:solidFill>
                  <a:schemeClr val="tx1"/>
                </a:solidFill>
                <a:latin typeface="Times New Roman" charset="0"/>
                <a:ea typeface="ＭＳ Ｐゴシック" charset="0"/>
              </a:defRPr>
            </a:lvl9pPr>
          </a:lstStyle>
          <a:p>
            <a:pPr eaLnBrk="1"/>
            <a:fld id="{1D34B898-8084-6A44-BA2B-8C4233B2954C}" type="slidenum">
              <a:rPr lang="en-US">
                <a:solidFill>
                  <a:srgbClr val="000000"/>
                </a:solidFill>
                <a:latin typeface="Calibri" charset="0"/>
              </a:rPr>
              <a:pPr eaLnBrk="1"/>
              <a:t>65</a:t>
            </a:fld>
            <a:endParaRPr lang="en-US">
              <a:solidFill>
                <a:srgbClr val="000000"/>
              </a:solidFill>
              <a:latin typeface="Calibri" charset="0"/>
            </a:endParaRPr>
          </a:p>
        </p:txBody>
      </p:sp>
      <p:sp>
        <p:nvSpPr>
          <p:cNvPr id="371714" name="Rectangle 2"/>
          <p:cNvSpPr>
            <a:spLocks noGrp="1" noRot="1" noChangeAspect="1" noChangeArrowheads="1" noTextEdit="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p:spPr>
        <p:txBody>
          <a:bodyPr/>
          <a:lstStyle/>
          <a:p>
            <a:pPr defTabSz="408783">
              <a:spcBef>
                <a:spcPct val="0"/>
              </a:spcBef>
              <a:defRPr/>
            </a:pPr>
            <a:endParaRPr lang="en-US">
              <a:latin typeface="Times"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Diakép helye 1"/>
          <p:cNvSpPr>
            <a:spLocks noGrp="1" noRot="1" noChangeAspect="1" noTextEdit="1"/>
          </p:cNvSpPr>
          <p:nvPr>
            <p:ph type="sldImg"/>
          </p:nvPr>
        </p:nvSpPr>
        <p:spPr bwMode="auto">
          <a:noFill/>
          <a:ln>
            <a:solidFill>
              <a:srgbClr val="000000"/>
            </a:solidFill>
            <a:miter lim="800000"/>
            <a:headEnd/>
            <a:tailEnd/>
          </a:ln>
        </p:spPr>
      </p:sp>
      <p:sp>
        <p:nvSpPr>
          <p:cNvPr id="117763" name="Jegyzetek helye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hu-HU" smtClean="0"/>
          </a:p>
        </p:txBody>
      </p:sp>
      <p:sp>
        <p:nvSpPr>
          <p:cNvPr id="4" name="Dia számának helye 3"/>
          <p:cNvSpPr>
            <a:spLocks noGrp="1"/>
          </p:cNvSpPr>
          <p:nvPr>
            <p:ph type="sldNum" sz="quarter" idx="5"/>
          </p:nvPr>
        </p:nvSpPr>
        <p:spPr/>
        <p:txBody>
          <a:bodyPr/>
          <a:lstStyle/>
          <a:p>
            <a:pPr>
              <a:defRPr/>
            </a:pPr>
            <a:fld id="{B5DF7CBD-2A28-44C7-B4E3-32A521E3EA2C}" type="slidenum">
              <a:rPr lang="he-IL">
                <a:solidFill>
                  <a:prstClr val="black"/>
                </a:solidFill>
                <a:latin typeface="Arial"/>
              </a:rPr>
              <a:pPr>
                <a:defRPr/>
              </a:pPr>
              <a:t>66</a:t>
            </a:fld>
            <a:endParaRPr lang="en-US">
              <a:solidFill>
                <a:prstClr val="black"/>
              </a:solidFill>
              <a:latin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Diakép helye 1"/>
          <p:cNvSpPr>
            <a:spLocks noGrp="1" noRot="1" noChangeAspect="1" noTextEdit="1"/>
          </p:cNvSpPr>
          <p:nvPr>
            <p:ph type="sldImg"/>
          </p:nvPr>
        </p:nvSpPr>
        <p:spPr bwMode="auto">
          <a:noFill/>
          <a:ln>
            <a:solidFill>
              <a:srgbClr val="000000"/>
            </a:solidFill>
            <a:miter lim="800000"/>
            <a:headEnd/>
            <a:tailEnd/>
          </a:ln>
        </p:spPr>
      </p:sp>
      <p:sp>
        <p:nvSpPr>
          <p:cNvPr id="118787" name="Jegyzetek helye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hu-HU" smtClean="0"/>
          </a:p>
        </p:txBody>
      </p:sp>
      <p:sp>
        <p:nvSpPr>
          <p:cNvPr id="4" name="Dia számának helye 3"/>
          <p:cNvSpPr>
            <a:spLocks noGrp="1"/>
          </p:cNvSpPr>
          <p:nvPr>
            <p:ph type="sldNum" sz="quarter" idx="5"/>
          </p:nvPr>
        </p:nvSpPr>
        <p:spPr/>
        <p:txBody>
          <a:bodyPr/>
          <a:lstStyle/>
          <a:p>
            <a:pPr>
              <a:defRPr/>
            </a:pPr>
            <a:fld id="{65CA89B8-5B52-4DDB-9026-FA506F7D7784}" type="slidenum">
              <a:rPr lang="en-US" smtClean="0">
                <a:solidFill>
                  <a:prstClr val="black"/>
                </a:solidFill>
                <a:latin typeface="Calibri"/>
              </a:rPr>
              <a:pPr>
                <a:defRPr/>
              </a:pPr>
              <a:t>67</a:t>
            </a:fld>
            <a:endParaRPr lang="en-US">
              <a:solidFill>
                <a:prstClr val="black"/>
              </a:solidFill>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Diakép helye 1"/>
          <p:cNvSpPr>
            <a:spLocks noGrp="1" noRot="1" noChangeAspect="1" noTextEdit="1"/>
          </p:cNvSpPr>
          <p:nvPr>
            <p:ph type="sldImg"/>
          </p:nvPr>
        </p:nvSpPr>
        <p:spPr>
          <a:ln/>
        </p:spPr>
      </p:sp>
      <p:sp>
        <p:nvSpPr>
          <p:cNvPr id="562179" name="Jegyzetek hely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cs typeface="Times New Roman (Hebrew)" charset="0"/>
            </a:endParaRPr>
          </a:p>
        </p:txBody>
      </p:sp>
      <p:sp>
        <p:nvSpPr>
          <p:cNvPr id="562180" name="Dia számának hely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Hebrew)" charset="0"/>
              </a:defRPr>
            </a:lvl1pPr>
            <a:lvl2pPr marL="729057" indent="-280406" eaLnBrk="0" hangingPunct="0">
              <a:defRPr sz="2400">
                <a:solidFill>
                  <a:schemeClr val="tx1"/>
                </a:solidFill>
                <a:latin typeface="Times New Roman" charset="0"/>
                <a:ea typeface="Times New Roman (Hebrew)" charset="0"/>
                <a:cs typeface="Times New Roman (Hebrew)" charset="0"/>
              </a:defRPr>
            </a:lvl2pPr>
            <a:lvl3pPr marL="1121626" indent="-224325" eaLnBrk="0" hangingPunct="0">
              <a:defRPr sz="2400">
                <a:solidFill>
                  <a:schemeClr val="tx1"/>
                </a:solidFill>
                <a:latin typeface="Times New Roman" charset="0"/>
                <a:ea typeface="Times New Roman (Hebrew)" charset="0"/>
                <a:cs typeface="Times New Roman (Hebrew)" charset="0"/>
              </a:defRPr>
            </a:lvl3pPr>
            <a:lvl4pPr marL="1570276" indent="-224325" eaLnBrk="0" hangingPunct="0">
              <a:defRPr sz="2400">
                <a:solidFill>
                  <a:schemeClr val="tx1"/>
                </a:solidFill>
                <a:latin typeface="Times New Roman" charset="0"/>
                <a:ea typeface="Times New Roman (Hebrew)" charset="0"/>
                <a:cs typeface="Times New Roman (Hebrew)" charset="0"/>
              </a:defRPr>
            </a:lvl4pPr>
            <a:lvl5pPr marL="2018927" indent="-224325" eaLnBrk="0" hangingPunct="0">
              <a:defRPr sz="2400">
                <a:solidFill>
                  <a:schemeClr val="tx1"/>
                </a:solidFill>
                <a:latin typeface="Times New Roman" charset="0"/>
                <a:ea typeface="Times New Roman (Hebrew)" charset="0"/>
                <a:cs typeface="Times New Roman (Hebrew)" charset="0"/>
              </a:defRPr>
            </a:lvl5pPr>
            <a:lvl6pPr marL="2467577"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16227"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364878"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13528"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eaLnBrk="1" hangingPunct="1"/>
            <a:fld id="{B0749892-46F6-2D40-A198-C9AAD4FC7219}" type="slidenum">
              <a:rPr lang="en-US" sz="1200">
                <a:solidFill>
                  <a:srgbClr val="000000"/>
                </a:solidFill>
              </a:rPr>
              <a:pPr eaLnBrk="1" hangingPunct="1"/>
              <a:t>5</a:t>
            </a:fld>
            <a:endParaRPr lang="en-US" sz="1200">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Diakép helye 1"/>
          <p:cNvSpPr>
            <a:spLocks noGrp="1" noRot="1" noChangeAspect="1" noTextEdit="1"/>
          </p:cNvSpPr>
          <p:nvPr>
            <p:ph type="sldImg"/>
          </p:nvPr>
        </p:nvSpPr>
        <p:spPr bwMode="auto">
          <a:noFill/>
          <a:ln>
            <a:solidFill>
              <a:srgbClr val="000000"/>
            </a:solidFill>
            <a:miter lim="800000"/>
            <a:headEnd/>
            <a:tailEnd/>
          </a:ln>
        </p:spPr>
      </p:sp>
      <p:sp>
        <p:nvSpPr>
          <p:cNvPr id="119811" name="Jegyzetek hely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hu-HU" smtClean="0"/>
          </a:p>
        </p:txBody>
      </p:sp>
      <p:sp>
        <p:nvSpPr>
          <p:cNvPr id="15364" name="Dia számának hely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092751A-EEC1-4D5B-886A-42348E6F90F5}" type="slidenum">
              <a:rPr lang="en-US" smtClean="0">
                <a:solidFill>
                  <a:prstClr val="black"/>
                </a:solidFill>
                <a:latin typeface="Calibri"/>
              </a:rPr>
              <a:pPr fontAlgn="base">
                <a:spcBef>
                  <a:spcPct val="0"/>
                </a:spcBef>
                <a:spcAft>
                  <a:spcPct val="0"/>
                </a:spcAft>
                <a:defRPr/>
              </a:pPr>
              <a:t>68</a:t>
            </a:fld>
            <a:endParaRPr lang="en-US" smtClean="0">
              <a:solidFill>
                <a:prstClr val="black"/>
              </a:solidFill>
              <a:latin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Diakép helye 1"/>
          <p:cNvSpPr>
            <a:spLocks noGrp="1" noRot="1" noChangeAspect="1" noTextEdit="1"/>
          </p:cNvSpPr>
          <p:nvPr>
            <p:ph type="sldImg"/>
          </p:nvPr>
        </p:nvSpPr>
        <p:spPr bwMode="auto">
          <a:noFill/>
          <a:ln>
            <a:solidFill>
              <a:srgbClr val="000000"/>
            </a:solidFill>
            <a:miter lim="800000"/>
            <a:headEnd/>
            <a:tailEnd/>
          </a:ln>
        </p:spPr>
      </p:sp>
      <p:sp>
        <p:nvSpPr>
          <p:cNvPr id="116739" name="Jegyzetek helye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hu-HU" smtClean="0"/>
          </a:p>
        </p:txBody>
      </p:sp>
      <p:sp>
        <p:nvSpPr>
          <p:cNvPr id="4" name="Dia számának helye 3"/>
          <p:cNvSpPr>
            <a:spLocks noGrp="1"/>
          </p:cNvSpPr>
          <p:nvPr>
            <p:ph type="sldNum" sz="quarter" idx="5"/>
          </p:nvPr>
        </p:nvSpPr>
        <p:spPr/>
        <p:txBody>
          <a:bodyPr/>
          <a:lstStyle/>
          <a:p>
            <a:pPr>
              <a:defRPr/>
            </a:pPr>
            <a:fld id="{41C11422-1A62-4B37-B41C-0ACDD2AA19FB}" type="slidenum">
              <a:rPr lang="th-TH" altLang="ko-KR" smtClean="0">
                <a:solidFill>
                  <a:prstClr val="black"/>
                </a:solidFill>
              </a:rPr>
              <a:pPr>
                <a:defRPr/>
              </a:pPr>
              <a:t>69</a:t>
            </a:fld>
            <a:endParaRPr lang="th-TH" altLang="ko-KR" smtClean="0">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Diakép helye 1"/>
          <p:cNvSpPr>
            <a:spLocks noGrp="1" noRot="1" noChangeAspect="1" noTextEdit="1"/>
          </p:cNvSpPr>
          <p:nvPr>
            <p:ph type="sldImg"/>
          </p:nvPr>
        </p:nvSpPr>
        <p:spPr bwMode="auto">
          <a:noFill/>
          <a:ln>
            <a:solidFill>
              <a:srgbClr val="000000"/>
            </a:solidFill>
            <a:miter lim="800000"/>
            <a:headEnd/>
            <a:tailEnd/>
          </a:ln>
        </p:spPr>
      </p:sp>
      <p:sp>
        <p:nvSpPr>
          <p:cNvPr id="115715" name="Jegyzetek helye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hu-HU" smtClean="0"/>
          </a:p>
        </p:txBody>
      </p:sp>
      <p:sp>
        <p:nvSpPr>
          <p:cNvPr id="4" name="Dia számának helye 3"/>
          <p:cNvSpPr>
            <a:spLocks noGrp="1"/>
          </p:cNvSpPr>
          <p:nvPr>
            <p:ph type="sldNum" sz="quarter" idx="5"/>
          </p:nvPr>
        </p:nvSpPr>
        <p:spPr/>
        <p:txBody>
          <a:bodyPr/>
          <a:lstStyle/>
          <a:p>
            <a:pPr>
              <a:defRPr/>
            </a:pPr>
            <a:fld id="{D4FA2F8A-6621-4526-9B5E-F2CF84F39DD6}" type="slidenum">
              <a:rPr lang="he-IL">
                <a:solidFill>
                  <a:prstClr val="black"/>
                </a:solidFill>
              </a:rPr>
              <a:pPr>
                <a:defRPr/>
              </a:pPr>
              <a:t>70</a:t>
            </a:fld>
            <a:endParaRPr lang="en-US">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p:txBody>
          <a:bodyPr/>
          <a:lstStyle/>
          <a:p>
            <a:pPr>
              <a:defRPr/>
            </a:pPr>
            <a:fld id="{AFF967B6-3148-405F-A6FD-3191084703F5}" type="slidenum">
              <a:rPr lang="en-US" altLang="ko-KR" smtClean="0">
                <a:solidFill>
                  <a:prstClr val="black"/>
                </a:solidFill>
              </a:rPr>
              <a:pPr>
                <a:defRPr/>
              </a:pPr>
              <a:t>71</a:t>
            </a:fld>
            <a:endParaRPr lang="en-US" altLang="ko-KR" smtClean="0">
              <a:solidFill>
                <a:prstClr val="black"/>
              </a:solidFill>
            </a:endParaRPr>
          </a:p>
        </p:txBody>
      </p:sp>
      <p:sp>
        <p:nvSpPr>
          <p:cNvPr id="1249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49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90000"/>
              </a:lnSpc>
            </a:pPr>
            <a:r>
              <a:rPr lang="ko-KR" altLang="en-US" sz="1000" b="1" smtClean="0"/>
              <a:t>텔로머라제는 정상 체세포에는 없고 암세포에만 있는 특이적인 효소로 텔로미어를 합성한다</a:t>
            </a:r>
            <a:r>
              <a:rPr lang="ko-KR" altLang="en-US" sz="1000" smtClean="0"/>
              <a:t> </a:t>
            </a:r>
            <a:r>
              <a:rPr lang="en-US" altLang="ko-KR" sz="1000" b="1" smtClean="0"/>
              <a:t>(telomeric repeat</a:t>
            </a:r>
            <a:r>
              <a:rPr lang="ko-KR" altLang="en-US" sz="1000" smtClean="0"/>
              <a:t>를 합성하고 유지</a:t>
            </a:r>
            <a:r>
              <a:rPr lang="en-US" altLang="ko-KR" sz="1000" smtClean="0"/>
              <a:t>)</a:t>
            </a:r>
          </a:p>
          <a:p>
            <a:pPr eaLnBrk="1" hangingPunct="1">
              <a:lnSpc>
                <a:spcPct val="90000"/>
              </a:lnSpc>
            </a:pPr>
            <a:r>
              <a:rPr lang="en-US" altLang="ko-KR" sz="1000" smtClean="0"/>
              <a:t/>
            </a:r>
            <a:br>
              <a:rPr lang="en-US" altLang="ko-KR" sz="1000" smtClean="0"/>
            </a:br>
            <a:endParaRPr lang="en-US" altLang="ko-KR" sz="1000" smtClean="0"/>
          </a:p>
          <a:p>
            <a:pPr eaLnBrk="1" hangingPunct="1">
              <a:lnSpc>
                <a:spcPct val="90000"/>
              </a:lnSpc>
            </a:pPr>
            <a:r>
              <a:rPr lang="ko-KR" altLang="en-US" sz="1000" b="1" smtClean="0"/>
              <a:t>구조</a:t>
            </a:r>
            <a:r>
              <a:rPr lang="en-US" altLang="ko-KR" sz="1000" b="1" smtClean="0"/>
              <a:t>( </a:t>
            </a:r>
            <a:r>
              <a:rPr lang="ko-KR" altLang="en-US" sz="1000" b="1" smtClean="0"/>
              <a:t>반복구조의주형이 되는 </a:t>
            </a:r>
            <a:r>
              <a:rPr lang="en-US" altLang="ko-KR" sz="1000" b="1" smtClean="0"/>
              <a:t>RNA </a:t>
            </a:r>
            <a:r>
              <a:rPr lang="ko-KR" altLang="en-US" sz="1000" b="1" smtClean="0"/>
              <a:t>부분</a:t>
            </a:r>
            <a:r>
              <a:rPr lang="en-US" altLang="ko-KR" sz="1000" b="1" smtClean="0"/>
              <a:t>(TERC)+  reverse transcriptase </a:t>
            </a:r>
            <a:r>
              <a:rPr lang="ko-KR" altLang="en-US" sz="1000" b="1" smtClean="0"/>
              <a:t>역할수행하는 </a:t>
            </a:r>
            <a:r>
              <a:rPr lang="en-US" altLang="ko-KR" sz="1000" b="1" smtClean="0"/>
              <a:t>catalytic </a:t>
            </a:r>
            <a:r>
              <a:rPr lang="ko-KR" altLang="en-US" sz="1000" b="1" smtClean="0"/>
              <a:t>부위인 </a:t>
            </a:r>
            <a:r>
              <a:rPr lang="en-US" altLang="ko-KR" sz="1000" b="1" smtClean="0"/>
              <a:t>TERT</a:t>
            </a:r>
            <a:r>
              <a:rPr lang="ko-KR" altLang="en-US" sz="1000" b="1" smtClean="0"/>
              <a:t>로 이루어진 </a:t>
            </a:r>
            <a:r>
              <a:rPr lang="en-US" altLang="ko-KR" sz="1000" b="1" smtClean="0"/>
              <a:t>-&gt; ribonucleoprotein complex</a:t>
            </a:r>
            <a:r>
              <a:rPr lang="ko-KR" altLang="en-US" sz="1000" b="1" smtClean="0"/>
              <a:t>임</a:t>
            </a:r>
            <a:r>
              <a:rPr lang="en-US" altLang="ko-KR" sz="1000" b="1" smtClean="0"/>
              <a:t>)</a:t>
            </a:r>
          </a:p>
          <a:p>
            <a:pPr eaLnBrk="1" hangingPunct="1">
              <a:lnSpc>
                <a:spcPct val="90000"/>
              </a:lnSpc>
            </a:pPr>
            <a:endParaRPr lang="en-US" altLang="ko-KR" sz="1000" b="1" smtClean="0"/>
          </a:p>
          <a:p>
            <a:pPr eaLnBrk="1" hangingPunct="1">
              <a:lnSpc>
                <a:spcPct val="90000"/>
              </a:lnSpc>
            </a:pPr>
            <a:r>
              <a:rPr lang="ko-KR" altLang="en-US" sz="1000" b="1" smtClean="0"/>
              <a:t>암세포의 텔로머라제 활성을 떨어뜨리면 암을 치료할 수 있을 것으로 보고 있다</a:t>
            </a:r>
            <a:r>
              <a:rPr lang="en-US" altLang="ko-KR" sz="1000" b="1" smtClean="0"/>
              <a:t>. </a:t>
            </a:r>
          </a:p>
          <a:p>
            <a:pPr eaLnBrk="1" hangingPunct="1">
              <a:lnSpc>
                <a:spcPct val="90000"/>
              </a:lnSpc>
            </a:pPr>
            <a:r>
              <a:rPr lang="ko-KR" altLang="en-US" sz="1000" b="1" smtClean="0"/>
              <a:t>암세포의 죽음을 유도할 수 있기 때문이다</a:t>
            </a:r>
            <a:r>
              <a:rPr lang="en-US" altLang="ko-KR" sz="1000" b="1" smtClean="0"/>
              <a:t>.</a:t>
            </a:r>
            <a:endParaRPr lang="en-US" altLang="ko-KR" sz="1000" smtClean="0"/>
          </a:p>
          <a:p>
            <a:pPr eaLnBrk="1" hangingPunct="1">
              <a:lnSpc>
                <a:spcPct val="90000"/>
              </a:lnSpc>
            </a:pPr>
            <a:r>
              <a:rPr lang="en-US" altLang="ko-KR" sz="1000" b="1" smtClean="0"/>
              <a:t>Telomerase</a:t>
            </a:r>
            <a:r>
              <a:rPr lang="ko-KR" altLang="en-US" sz="1000" b="1" smtClean="0"/>
              <a:t>를 억제시키면 </a:t>
            </a:r>
            <a:r>
              <a:rPr lang="en-US" altLang="ko-KR" sz="1000" b="1" smtClean="0"/>
              <a:t>telomere erosion</a:t>
            </a:r>
            <a:r>
              <a:rPr lang="ko-KR" altLang="en-US" sz="1000" b="1" smtClean="0"/>
              <a:t>에 의해 </a:t>
            </a:r>
            <a:r>
              <a:rPr lang="en-US" altLang="ko-KR" sz="1000" b="1" smtClean="0"/>
              <a:t>telomere </a:t>
            </a:r>
            <a:r>
              <a:rPr lang="ko-KR" altLang="en-US" sz="1000" b="1" smtClean="0"/>
              <a:t>길이가 짧아져서</a:t>
            </a:r>
            <a:r>
              <a:rPr lang="en-US" altLang="ko-KR" sz="1000" b="1" smtClean="0"/>
              <a:t>, </a:t>
            </a:r>
          </a:p>
          <a:p>
            <a:pPr eaLnBrk="1" hangingPunct="1">
              <a:lnSpc>
                <a:spcPct val="90000"/>
              </a:lnSpc>
            </a:pPr>
            <a:r>
              <a:rPr lang="en-US" altLang="ko-KR" sz="1000" b="1" smtClean="0"/>
              <a:t>senescence</a:t>
            </a:r>
            <a:r>
              <a:rPr lang="ko-KR" altLang="en-US" sz="1000" b="1" smtClean="0"/>
              <a:t>유도하고</a:t>
            </a:r>
            <a:r>
              <a:rPr lang="en-US" altLang="ko-KR" sz="1000" b="1" smtClean="0"/>
              <a:t>-&gt; </a:t>
            </a:r>
            <a:r>
              <a:rPr lang="ko-KR" altLang="en-US" sz="1000" b="1" smtClean="0"/>
              <a:t>혹은 세포 사멸에 따른 암세포 성장 억제유도</a:t>
            </a:r>
            <a:r>
              <a:rPr lang="en-US" altLang="ko-KR" sz="1000" b="1" smtClean="0"/>
              <a:t>.</a:t>
            </a:r>
          </a:p>
          <a:p>
            <a:pPr eaLnBrk="1" hangingPunct="1">
              <a:lnSpc>
                <a:spcPct val="90000"/>
              </a:lnSpc>
            </a:pPr>
            <a:endParaRPr lang="en-US" altLang="ko-KR" sz="1000" b="1" smtClean="0"/>
          </a:p>
          <a:p>
            <a:pPr eaLnBrk="1" hangingPunct="1">
              <a:lnSpc>
                <a:spcPct val="90000"/>
              </a:lnSpc>
            </a:pPr>
            <a:endParaRPr lang="en-US" altLang="ko-KR" sz="1000" b="1" smtClean="0"/>
          </a:p>
          <a:p>
            <a:pPr eaLnBrk="1" hangingPunct="1">
              <a:lnSpc>
                <a:spcPct val="90000"/>
              </a:lnSpc>
            </a:pPr>
            <a:endParaRPr lang="en-US" altLang="ko-KR" sz="1000" smtClean="0"/>
          </a:p>
          <a:p>
            <a:pPr eaLnBrk="1" hangingPunct="1">
              <a:lnSpc>
                <a:spcPct val="90000"/>
              </a:lnSpc>
            </a:pPr>
            <a:r>
              <a:rPr lang="ko-KR" altLang="en-US" sz="1000" smtClean="0"/>
              <a:t>체세포에서는 </a:t>
            </a:r>
            <a:r>
              <a:rPr lang="en-US" altLang="ko-KR" sz="1000" smtClean="0"/>
              <a:t>telomerase</a:t>
            </a:r>
            <a:r>
              <a:rPr lang="ko-KR" altLang="en-US" sz="1000" smtClean="0"/>
              <a:t>의 활성이 매우 낮기 때문에 나이가 듦에 따라 점점 더 </a:t>
            </a:r>
            <a:r>
              <a:rPr lang="en-US" altLang="ko-KR" sz="1000" smtClean="0"/>
              <a:t>telomere </a:t>
            </a:r>
            <a:r>
              <a:rPr lang="ko-KR" altLang="en-US" sz="1000" smtClean="0"/>
              <a:t>의 길이가 짧아지게 되고</a:t>
            </a:r>
            <a:r>
              <a:rPr lang="en-US" altLang="ko-KR" sz="1000" smtClean="0"/>
              <a:t>, </a:t>
            </a:r>
          </a:p>
          <a:p>
            <a:pPr eaLnBrk="1" hangingPunct="1">
              <a:lnSpc>
                <a:spcPct val="90000"/>
              </a:lnSpc>
            </a:pPr>
            <a:r>
              <a:rPr lang="ko-KR" altLang="en-US" sz="1000" smtClean="0"/>
              <a:t>반면 생식세포나 암세포에서는 </a:t>
            </a:r>
            <a:r>
              <a:rPr lang="en-US" altLang="ko-KR" sz="1000" smtClean="0"/>
              <a:t>telomerase</a:t>
            </a:r>
            <a:r>
              <a:rPr lang="ko-KR" altLang="en-US" sz="1000" smtClean="0"/>
              <a:t>의 활성이 높기 때문에 </a:t>
            </a:r>
            <a:r>
              <a:rPr lang="en-US" altLang="ko-KR" sz="1000" smtClean="0"/>
              <a:t>telomere </a:t>
            </a:r>
            <a:r>
              <a:rPr lang="ko-KR" altLang="en-US" sz="1000" smtClean="0"/>
              <a:t>길이가 안전하게 유지되는 것이다 </a:t>
            </a:r>
          </a:p>
          <a:p>
            <a:pPr eaLnBrk="1" hangingPunct="1">
              <a:lnSpc>
                <a:spcPct val="90000"/>
              </a:lnSpc>
            </a:pPr>
            <a:endParaRPr lang="ko-KR" altLang="en-US" sz="1000" smtClean="0"/>
          </a:p>
          <a:p>
            <a:pPr eaLnBrk="1" hangingPunct="1">
              <a:lnSpc>
                <a:spcPct val="90000"/>
              </a:lnSpc>
            </a:pPr>
            <a:r>
              <a:rPr lang="en-US" altLang="ko-KR" sz="1000" smtClean="0"/>
              <a:t>Telomerase catalytic subunit gene</a:t>
            </a:r>
            <a:r>
              <a:rPr lang="ko-KR" altLang="en-US" sz="1000" smtClean="0"/>
              <a:t>을 정상 체세포에 도입시켰을 때</a:t>
            </a:r>
            <a:r>
              <a:rPr lang="en-US" altLang="ko-KR" sz="1000" smtClean="0"/>
              <a:t>,</a:t>
            </a:r>
          </a:p>
          <a:p>
            <a:pPr eaLnBrk="1" hangingPunct="1">
              <a:lnSpc>
                <a:spcPct val="90000"/>
              </a:lnSpc>
            </a:pPr>
            <a:r>
              <a:rPr lang="en-US" altLang="ko-KR" sz="1000" smtClean="0"/>
              <a:t>Telomere erosion</a:t>
            </a:r>
            <a:r>
              <a:rPr lang="ko-KR" altLang="en-US" sz="1000" smtClean="0"/>
              <a:t>과 </a:t>
            </a:r>
            <a:r>
              <a:rPr lang="en-US" altLang="ko-KR" sz="1000" smtClean="0"/>
              <a:t>senescence</a:t>
            </a:r>
            <a:r>
              <a:rPr lang="ko-KR" altLang="en-US" sz="1000" smtClean="0"/>
              <a:t>를 막으며 그 세포의 수명이 연장된다</a:t>
            </a:r>
            <a:r>
              <a:rPr lang="en-US" altLang="ko-KR" sz="1000" smtClean="0"/>
              <a:t>.</a:t>
            </a:r>
          </a:p>
          <a:p>
            <a:pPr eaLnBrk="1" hangingPunct="1">
              <a:lnSpc>
                <a:spcPct val="90000"/>
              </a:lnSpc>
            </a:pPr>
            <a:endParaRPr lang="en-US" altLang="ko-KR" sz="1000" smtClean="0"/>
          </a:p>
          <a:p>
            <a:pPr eaLnBrk="1" hangingPunct="1">
              <a:lnSpc>
                <a:spcPct val="90000"/>
              </a:lnSpc>
            </a:pPr>
            <a:r>
              <a:rPr lang="ko-KR" altLang="en-US" sz="1000" smtClean="0"/>
              <a:t>이을 통해</a:t>
            </a:r>
            <a:r>
              <a:rPr lang="en-US" altLang="ko-KR" sz="1000" smtClean="0"/>
              <a:t>, </a:t>
            </a:r>
            <a:r>
              <a:rPr lang="ko-KR" altLang="en-US" sz="1000" smtClean="0"/>
              <a:t>암세포의 증식에 있어서 </a:t>
            </a:r>
            <a:r>
              <a:rPr lang="en-US" altLang="ko-KR" sz="1000" smtClean="0"/>
              <a:t>telomerase </a:t>
            </a:r>
            <a:r>
              <a:rPr lang="ko-KR" altLang="en-US" sz="1000" smtClean="0"/>
              <a:t>활성은 필요한 것이며</a:t>
            </a:r>
            <a:r>
              <a:rPr lang="en-US" altLang="ko-KR" sz="1000" smtClean="0"/>
              <a:t>,</a:t>
            </a:r>
          </a:p>
          <a:p>
            <a:pPr eaLnBrk="1" hangingPunct="1">
              <a:lnSpc>
                <a:spcPct val="90000"/>
              </a:lnSpc>
            </a:pPr>
            <a:r>
              <a:rPr lang="ko-KR" altLang="en-US" sz="1000" smtClean="0"/>
              <a:t>인간의 </a:t>
            </a:r>
            <a:r>
              <a:rPr lang="en-US" altLang="ko-KR" sz="1000" smtClean="0"/>
              <a:t>carcinogenesis</a:t>
            </a:r>
            <a:r>
              <a:rPr lang="ko-KR" altLang="en-US" sz="1000" smtClean="0"/>
              <a:t>에 있어서 중요한 단계임</a:t>
            </a:r>
            <a:r>
              <a:rPr lang="en-US" altLang="ko-KR" sz="1000" smtClean="0"/>
              <a:t>.</a:t>
            </a:r>
          </a:p>
          <a:p>
            <a:pPr eaLnBrk="1" hangingPunct="1">
              <a:lnSpc>
                <a:spcPct val="90000"/>
              </a:lnSpc>
            </a:pPr>
            <a:endParaRPr lang="en-US" altLang="ko-KR" sz="100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8066"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ndParaRPr>
          </a:p>
        </p:txBody>
      </p:sp>
      <p:sp>
        <p:nvSpPr>
          <p:cNvPr id="88067"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4699202-B284-A241-8DA4-4D8B63E71EE8}" type="slidenum">
              <a:rPr lang="hu-HU" sz="1200">
                <a:solidFill>
                  <a:prstClr val="black"/>
                </a:solidFill>
                <a:latin typeface="Calibri" charset="0"/>
              </a:rPr>
              <a:pPr eaLnBrk="1" hangingPunct="1"/>
              <a:t>73</a:t>
            </a:fld>
            <a:endParaRPr lang="hu-HU" sz="1200">
              <a:solidFill>
                <a:prstClr val="black"/>
              </a:solidFill>
              <a:latin typeface="Calibri"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0114"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ndParaRPr>
          </a:p>
        </p:txBody>
      </p:sp>
      <p:sp>
        <p:nvSpPr>
          <p:cNvPr id="90115"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8ED3461-775C-EB4B-A68B-05165C00A8F4}" type="slidenum">
              <a:rPr lang="hu-HU" sz="1200">
                <a:solidFill>
                  <a:prstClr val="black"/>
                </a:solidFill>
                <a:latin typeface="Calibri" charset="0"/>
              </a:rPr>
              <a:pPr eaLnBrk="1" hangingPunct="1"/>
              <a:t>74</a:t>
            </a:fld>
            <a:endParaRPr lang="hu-HU" sz="1200">
              <a:solidFill>
                <a:prstClr val="black"/>
              </a:solidFill>
              <a:latin typeface="Calibri"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Diakép helye 1"/>
          <p:cNvSpPr>
            <a:spLocks noGrp="1" noRot="1" noChangeAspect="1" noTextEdit="1"/>
          </p:cNvSpPr>
          <p:nvPr>
            <p:ph type="sldImg"/>
          </p:nvPr>
        </p:nvSpPr>
        <p:spPr bwMode="auto">
          <a:noFill/>
          <a:ln>
            <a:solidFill>
              <a:srgbClr val="000000"/>
            </a:solidFill>
            <a:miter lim="800000"/>
            <a:headEnd/>
            <a:tailEnd/>
          </a:ln>
        </p:spPr>
      </p:sp>
      <p:sp>
        <p:nvSpPr>
          <p:cNvPr id="121859" name="Jegyzetek helye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hu-HU" smtClean="0"/>
          </a:p>
        </p:txBody>
      </p:sp>
      <p:sp>
        <p:nvSpPr>
          <p:cNvPr id="4" name="Dia számának helye 3"/>
          <p:cNvSpPr>
            <a:spLocks noGrp="1"/>
          </p:cNvSpPr>
          <p:nvPr>
            <p:ph type="sldNum" sz="quarter" idx="5"/>
          </p:nvPr>
        </p:nvSpPr>
        <p:spPr/>
        <p:txBody>
          <a:bodyPr/>
          <a:lstStyle/>
          <a:p>
            <a:pPr>
              <a:defRPr/>
            </a:pPr>
            <a:fld id="{51CCA62F-E405-49ED-927A-A02D85C77297}" type="slidenum">
              <a:rPr lang="th-TH" altLang="ko-KR" smtClean="0">
                <a:solidFill>
                  <a:prstClr val="black"/>
                </a:solidFill>
                <a:latin typeface="Cordia New"/>
                <a:ea typeface="맑은 고딕"/>
              </a:rPr>
              <a:pPr>
                <a:defRPr/>
              </a:pPr>
              <a:t>77</a:t>
            </a:fld>
            <a:endParaRPr lang="th-TH" altLang="ko-KR" smtClean="0">
              <a:solidFill>
                <a:prstClr val="black"/>
              </a:solidFill>
              <a:latin typeface="Cordia New"/>
              <a:ea typeface="맑은 고딕"/>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Diakép helye 1"/>
          <p:cNvSpPr>
            <a:spLocks noGrp="1" noRot="1" noChangeAspect="1" noTextEdit="1"/>
          </p:cNvSpPr>
          <p:nvPr>
            <p:ph type="sldImg"/>
          </p:nvPr>
        </p:nvSpPr>
        <p:spPr bwMode="auto">
          <a:noFill/>
          <a:ln>
            <a:solidFill>
              <a:srgbClr val="000000"/>
            </a:solidFill>
            <a:miter lim="800000"/>
            <a:headEnd/>
            <a:tailEnd/>
          </a:ln>
        </p:spPr>
      </p:sp>
      <p:sp>
        <p:nvSpPr>
          <p:cNvPr id="144387" name="Jegyzetek helye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hu-HU" smtClean="0"/>
          </a:p>
        </p:txBody>
      </p:sp>
      <p:sp>
        <p:nvSpPr>
          <p:cNvPr id="4" name="Dia számának helye 3"/>
          <p:cNvSpPr>
            <a:spLocks noGrp="1"/>
          </p:cNvSpPr>
          <p:nvPr>
            <p:ph type="sldNum" sz="quarter" idx="5"/>
          </p:nvPr>
        </p:nvSpPr>
        <p:spPr/>
        <p:txBody>
          <a:bodyPr/>
          <a:lstStyle/>
          <a:p>
            <a:pPr>
              <a:defRPr/>
            </a:pPr>
            <a:fld id="{06F009DC-5637-4A2C-89DB-535DC6268FB6}" type="slidenum">
              <a:rPr lang="he-IL">
                <a:solidFill>
                  <a:prstClr val="black"/>
                </a:solidFill>
              </a:rPr>
              <a:pPr>
                <a:defRPr/>
              </a:pPr>
              <a:t>78</a:t>
            </a:fld>
            <a:endParaRPr lang="en-US">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Diakép helye 1"/>
          <p:cNvSpPr>
            <a:spLocks noGrp="1" noRot="1" noChangeAspect="1" noTextEdit="1"/>
          </p:cNvSpPr>
          <p:nvPr>
            <p:ph type="sldImg"/>
          </p:nvPr>
        </p:nvSpPr>
        <p:spPr bwMode="auto">
          <a:noFill/>
          <a:ln>
            <a:solidFill>
              <a:srgbClr val="000000"/>
            </a:solidFill>
            <a:miter lim="800000"/>
            <a:headEnd/>
            <a:tailEnd/>
          </a:ln>
        </p:spPr>
      </p:sp>
      <p:sp>
        <p:nvSpPr>
          <p:cNvPr id="123907" name="Jegyzetek helye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hu-HU" smtClean="0"/>
          </a:p>
        </p:txBody>
      </p:sp>
      <p:sp>
        <p:nvSpPr>
          <p:cNvPr id="4" name="Dia számának helye 3"/>
          <p:cNvSpPr>
            <a:spLocks noGrp="1"/>
          </p:cNvSpPr>
          <p:nvPr>
            <p:ph type="sldNum" sz="quarter" idx="5"/>
          </p:nvPr>
        </p:nvSpPr>
        <p:spPr/>
        <p:txBody>
          <a:bodyPr/>
          <a:lstStyle/>
          <a:p>
            <a:pPr>
              <a:defRPr/>
            </a:pPr>
            <a:fld id="{38E0C199-E1C9-49E8-A279-75083497D9CB}" type="slidenum">
              <a:rPr lang="th-TH" altLang="ko-KR" smtClean="0">
                <a:solidFill>
                  <a:prstClr val="black"/>
                </a:solidFill>
              </a:rPr>
              <a:pPr>
                <a:defRPr/>
              </a:pPr>
              <a:t>79</a:t>
            </a:fld>
            <a:endParaRPr lang="th-TH" altLang="ko-KR" smtClean="0">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Diakép helye 1"/>
          <p:cNvSpPr>
            <a:spLocks noGrp="1" noRot="1" noChangeAspect="1" noTextEdit="1"/>
          </p:cNvSpPr>
          <p:nvPr>
            <p:ph type="sldImg"/>
          </p:nvPr>
        </p:nvSpPr>
        <p:spPr bwMode="auto">
          <a:noFill/>
          <a:ln>
            <a:solidFill>
              <a:srgbClr val="000000"/>
            </a:solidFill>
            <a:miter lim="800000"/>
            <a:headEnd/>
            <a:tailEnd/>
          </a:ln>
        </p:spPr>
      </p:sp>
      <p:sp>
        <p:nvSpPr>
          <p:cNvPr id="125955" name="Jegyzetek helye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hu-HU" smtClean="0"/>
          </a:p>
        </p:txBody>
      </p:sp>
      <p:sp>
        <p:nvSpPr>
          <p:cNvPr id="4" name="Dia számának helye 3"/>
          <p:cNvSpPr>
            <a:spLocks noGrp="1"/>
          </p:cNvSpPr>
          <p:nvPr>
            <p:ph type="sldNum" sz="quarter" idx="5"/>
          </p:nvPr>
        </p:nvSpPr>
        <p:spPr/>
        <p:txBody>
          <a:bodyPr/>
          <a:lstStyle/>
          <a:p>
            <a:pPr>
              <a:defRPr/>
            </a:pPr>
            <a:fld id="{5326AAFA-AC95-43B0-ADFD-0280A23245C3}" type="slidenum">
              <a:rPr lang="he-IL">
                <a:solidFill>
                  <a:prstClr val="black"/>
                </a:solidFill>
              </a:rPr>
              <a:pPr>
                <a:defRPr/>
              </a:pPr>
              <a:t>80</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Diakép helye 1"/>
          <p:cNvSpPr>
            <a:spLocks noGrp="1" noRot="1" noChangeAspect="1" noTextEdit="1"/>
          </p:cNvSpPr>
          <p:nvPr>
            <p:ph type="sldImg"/>
          </p:nvPr>
        </p:nvSpPr>
        <p:spPr>
          <a:ln/>
        </p:spPr>
      </p:sp>
      <p:sp>
        <p:nvSpPr>
          <p:cNvPr id="563203" name="Jegyzetek hely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cs typeface="Times New Roman (Hebrew)" charset="0"/>
            </a:endParaRPr>
          </a:p>
        </p:txBody>
      </p:sp>
      <p:sp>
        <p:nvSpPr>
          <p:cNvPr id="563204" name="Dia számának hely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Hebrew)" charset="0"/>
              </a:defRPr>
            </a:lvl1pPr>
            <a:lvl2pPr marL="729057" indent="-280406" eaLnBrk="0" hangingPunct="0">
              <a:defRPr sz="2400">
                <a:solidFill>
                  <a:schemeClr val="tx1"/>
                </a:solidFill>
                <a:latin typeface="Times New Roman" charset="0"/>
                <a:ea typeface="Times New Roman (Hebrew)" charset="0"/>
                <a:cs typeface="Times New Roman (Hebrew)" charset="0"/>
              </a:defRPr>
            </a:lvl2pPr>
            <a:lvl3pPr marL="1121626" indent="-224325" eaLnBrk="0" hangingPunct="0">
              <a:defRPr sz="2400">
                <a:solidFill>
                  <a:schemeClr val="tx1"/>
                </a:solidFill>
                <a:latin typeface="Times New Roman" charset="0"/>
                <a:ea typeface="Times New Roman (Hebrew)" charset="0"/>
                <a:cs typeface="Times New Roman (Hebrew)" charset="0"/>
              </a:defRPr>
            </a:lvl3pPr>
            <a:lvl4pPr marL="1570276" indent="-224325" eaLnBrk="0" hangingPunct="0">
              <a:defRPr sz="2400">
                <a:solidFill>
                  <a:schemeClr val="tx1"/>
                </a:solidFill>
                <a:latin typeface="Times New Roman" charset="0"/>
                <a:ea typeface="Times New Roman (Hebrew)" charset="0"/>
                <a:cs typeface="Times New Roman (Hebrew)" charset="0"/>
              </a:defRPr>
            </a:lvl4pPr>
            <a:lvl5pPr marL="2018927" indent="-224325" eaLnBrk="0" hangingPunct="0">
              <a:defRPr sz="2400">
                <a:solidFill>
                  <a:schemeClr val="tx1"/>
                </a:solidFill>
                <a:latin typeface="Times New Roman" charset="0"/>
                <a:ea typeface="Times New Roman (Hebrew)" charset="0"/>
                <a:cs typeface="Times New Roman (Hebrew)" charset="0"/>
              </a:defRPr>
            </a:lvl5pPr>
            <a:lvl6pPr marL="2467577"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16227"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364878"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13528"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eaLnBrk="1" hangingPunct="1"/>
            <a:fld id="{CC1F24E3-2312-3346-84FB-DFA809A81937}" type="slidenum">
              <a:rPr lang="en-US" sz="1200">
                <a:solidFill>
                  <a:srgbClr val="000000"/>
                </a:solidFill>
              </a:rPr>
              <a:pPr eaLnBrk="1" hangingPunct="1"/>
              <a:t>6</a:t>
            </a:fld>
            <a:endParaRPr lang="en-US" sz="1200">
              <a:solidFill>
                <a:srgbClr val="000000"/>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Diakép helye 1"/>
          <p:cNvSpPr>
            <a:spLocks noGrp="1" noRot="1" noChangeAspect="1" noTextEdit="1"/>
          </p:cNvSpPr>
          <p:nvPr>
            <p:ph type="sldImg"/>
          </p:nvPr>
        </p:nvSpPr>
        <p:spPr bwMode="auto">
          <a:noFill/>
          <a:ln>
            <a:solidFill>
              <a:srgbClr val="000000"/>
            </a:solidFill>
            <a:miter lim="800000"/>
            <a:headEnd/>
            <a:tailEnd/>
          </a:ln>
        </p:spPr>
      </p:sp>
      <p:sp>
        <p:nvSpPr>
          <p:cNvPr id="126979" name="Jegyzetek helye 2"/>
          <p:cNvSpPr>
            <a:spLocks noGrp="1"/>
          </p:cNvSpPr>
          <p:nvPr>
            <p:ph type="body" idx="1"/>
          </p:nvPr>
        </p:nvSpPr>
        <p:spPr bwMode="auto">
          <a:noFill/>
        </p:spPr>
        <p:txBody>
          <a:bodyPr wrap="square" numCol="1" anchor="t" anchorCtr="0" compatLnSpc="1">
            <a:prstTxWarp prst="textNoShape">
              <a:avLst/>
            </a:prstTxWarp>
          </a:bodyPr>
          <a:lstStyle/>
          <a:p>
            <a:endParaRPr lang="hu-HU" smtClean="0"/>
          </a:p>
        </p:txBody>
      </p:sp>
      <p:sp>
        <p:nvSpPr>
          <p:cNvPr id="4" name="Dia számának helye 3"/>
          <p:cNvSpPr>
            <a:spLocks noGrp="1"/>
          </p:cNvSpPr>
          <p:nvPr>
            <p:ph type="sldNum" sz="quarter" idx="5"/>
          </p:nvPr>
        </p:nvSpPr>
        <p:spPr/>
        <p:txBody>
          <a:bodyPr/>
          <a:lstStyle/>
          <a:p>
            <a:pPr>
              <a:defRPr/>
            </a:pPr>
            <a:fld id="{79C8A72F-3FC9-4477-A54D-41F226B0C136}" type="slidenum">
              <a:rPr lang="en-US" smtClean="0"/>
              <a:pPr>
                <a:defRPr/>
              </a:pPr>
              <a:t>81</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Diakép helye 1"/>
          <p:cNvSpPr>
            <a:spLocks noGrp="1" noRot="1" noChangeAspect="1" noTextEdit="1"/>
          </p:cNvSpPr>
          <p:nvPr>
            <p:ph type="sldImg"/>
          </p:nvPr>
        </p:nvSpPr>
        <p:spPr bwMode="auto">
          <a:noFill/>
          <a:ln>
            <a:solidFill>
              <a:srgbClr val="000000"/>
            </a:solidFill>
            <a:miter lim="800000"/>
            <a:headEnd/>
            <a:tailEnd/>
          </a:ln>
        </p:spPr>
      </p:sp>
      <p:sp>
        <p:nvSpPr>
          <p:cNvPr id="128003" name="Jegyzetek helye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hu-HU" smtClean="0"/>
          </a:p>
        </p:txBody>
      </p:sp>
      <p:sp>
        <p:nvSpPr>
          <p:cNvPr id="4" name="Dia számának helye 3"/>
          <p:cNvSpPr>
            <a:spLocks noGrp="1"/>
          </p:cNvSpPr>
          <p:nvPr>
            <p:ph type="sldNum" sz="quarter" idx="5"/>
          </p:nvPr>
        </p:nvSpPr>
        <p:spPr/>
        <p:txBody>
          <a:bodyPr/>
          <a:lstStyle/>
          <a:p>
            <a:pPr>
              <a:defRPr/>
            </a:pPr>
            <a:fld id="{D2E48B9F-8ABB-4E49-A95B-ACFA570EB3C7}" type="slidenum">
              <a:rPr lang="he-IL">
                <a:solidFill>
                  <a:prstClr val="black"/>
                </a:solidFill>
              </a:rPr>
              <a:pPr>
                <a:defRPr/>
              </a:pPr>
              <a:t>82</a:t>
            </a:fld>
            <a:endParaRPr lang="en-US">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p:txBody>
          <a:bodyPr/>
          <a:lstStyle/>
          <a:p>
            <a:pPr>
              <a:defRPr/>
            </a:pPr>
            <a:fld id="{2EFD3FEC-AE2D-464D-A0D4-BBD73F91CE11}" type="slidenum">
              <a:rPr lang="en-US" altLang="ko-KR">
                <a:solidFill>
                  <a:prstClr val="black"/>
                </a:solidFill>
              </a:rPr>
              <a:pPr>
                <a:defRPr/>
              </a:pPr>
              <a:t>83</a:t>
            </a:fld>
            <a:endParaRPr lang="en-US" altLang="ko-KR">
              <a:solidFill>
                <a:prstClr val="black"/>
              </a:solidFill>
            </a:endParaRPr>
          </a:p>
        </p:txBody>
      </p:sp>
      <p:sp>
        <p:nvSpPr>
          <p:cNvPr id="1290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90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altLang="ko-KR" smtClean="0"/>
              <a:t>Telomere</a:t>
            </a:r>
            <a:r>
              <a:rPr lang="ko-KR" altLang="en-US" smtClean="0"/>
              <a:t>길이와 노화 사이관련성에 대한 많은 연구가 보고되고 있다</a:t>
            </a:r>
          </a:p>
          <a:p>
            <a:pPr eaLnBrk="1" hangingPunct="1"/>
            <a:r>
              <a:rPr lang="ko-KR" altLang="en-US" smtClean="0"/>
              <a:t>갓 태어난 신생아는 </a:t>
            </a:r>
            <a:r>
              <a:rPr lang="en-US" altLang="ko-KR" smtClean="0"/>
              <a:t>telomere </a:t>
            </a:r>
            <a:r>
              <a:rPr lang="ko-KR" altLang="en-US" smtClean="0"/>
              <a:t>길이가 </a:t>
            </a:r>
            <a:r>
              <a:rPr lang="en-US" altLang="ko-KR" smtClean="0"/>
              <a:t>15-20kb</a:t>
            </a:r>
          </a:p>
          <a:p>
            <a:pPr eaLnBrk="1" hangingPunct="1"/>
            <a:r>
              <a:rPr lang="ko-KR" altLang="en-US" smtClean="0"/>
              <a:t>나이가 들어감에 따라 </a:t>
            </a:r>
            <a:r>
              <a:rPr lang="en-US" altLang="ko-KR" smtClean="0"/>
              <a:t>telomere </a:t>
            </a:r>
            <a:r>
              <a:rPr lang="ko-KR" altLang="en-US" smtClean="0"/>
              <a:t>길이가 짧아지게 된다</a:t>
            </a:r>
          </a:p>
          <a:p>
            <a:pPr eaLnBrk="1" hangingPunct="1"/>
            <a:endParaRPr lang="ko-KR" altLang="en-US" smtClean="0"/>
          </a:p>
          <a:p>
            <a:pPr eaLnBrk="1" hangingPunct="1"/>
            <a:r>
              <a:rPr lang="en-US" altLang="ko-KR" smtClean="0"/>
              <a:t>-&gt; telomere </a:t>
            </a:r>
            <a:r>
              <a:rPr lang="ko-KR" altLang="en-US" smtClean="0"/>
              <a:t>길이가 노화의 지표가 될 수 있음</a:t>
            </a:r>
            <a:r>
              <a:rPr lang="en-US" altLang="ko-KR" smtClean="0"/>
              <a: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Diakép helye 1"/>
          <p:cNvSpPr>
            <a:spLocks noGrp="1" noRot="1" noChangeAspect="1" noTextEdit="1"/>
          </p:cNvSpPr>
          <p:nvPr>
            <p:ph type="sldImg"/>
          </p:nvPr>
        </p:nvSpPr>
        <p:spPr bwMode="auto">
          <a:noFill/>
          <a:ln>
            <a:solidFill>
              <a:srgbClr val="000000"/>
            </a:solidFill>
            <a:miter lim="800000"/>
            <a:headEnd/>
            <a:tailEnd/>
          </a:ln>
        </p:spPr>
      </p:sp>
      <p:sp>
        <p:nvSpPr>
          <p:cNvPr id="130051" name="Jegyzetek helye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hu-HU" smtClean="0"/>
          </a:p>
        </p:txBody>
      </p:sp>
      <p:sp>
        <p:nvSpPr>
          <p:cNvPr id="4" name="Dia számának helye 3"/>
          <p:cNvSpPr>
            <a:spLocks noGrp="1"/>
          </p:cNvSpPr>
          <p:nvPr>
            <p:ph type="sldNum" sz="quarter" idx="5"/>
          </p:nvPr>
        </p:nvSpPr>
        <p:spPr/>
        <p:txBody>
          <a:bodyPr/>
          <a:lstStyle/>
          <a:p>
            <a:pPr>
              <a:defRPr/>
            </a:pPr>
            <a:fld id="{83538BE8-FFB4-42FD-8B90-F72305448BEB}" type="slidenum">
              <a:rPr lang="he-IL">
                <a:solidFill>
                  <a:prstClr val="black"/>
                </a:solidFill>
              </a:rPr>
              <a:pPr>
                <a:defRPr/>
              </a:pPr>
              <a:t>84</a:t>
            </a:fld>
            <a:endParaRPr lang="en-US">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p:txBody>
          <a:bodyPr/>
          <a:lstStyle/>
          <a:p>
            <a:pPr>
              <a:defRPr/>
            </a:pPr>
            <a:fld id="{BD988E54-BEE6-4D08-8842-BD3D8B408D0D}" type="slidenum">
              <a:rPr lang="en-US" altLang="ko-KR" smtClean="0">
                <a:solidFill>
                  <a:prstClr val="black"/>
                </a:solidFill>
              </a:rPr>
              <a:pPr>
                <a:defRPr/>
              </a:pPr>
              <a:t>85</a:t>
            </a:fld>
            <a:endParaRPr lang="en-US" altLang="ko-KR" smtClean="0">
              <a:solidFill>
                <a:prstClr val="black"/>
              </a:solidFill>
            </a:endParaRPr>
          </a:p>
        </p:txBody>
      </p:sp>
      <p:sp>
        <p:nvSpPr>
          <p:cNvPr id="1320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21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ko-KR" altLang="en-US" smtClean="0"/>
              <a:t>말초혈액단핵세포</a:t>
            </a:r>
            <a:r>
              <a:rPr lang="en-US" altLang="ko-KR" smtClean="0"/>
              <a:t>(peripheral blood monomuclear cells, PBMCs)</a:t>
            </a:r>
            <a:r>
              <a:rPr lang="ko-KR" altLang="en-US" smtClean="0"/>
              <a:t>에서 </a:t>
            </a:r>
            <a:r>
              <a:rPr lang="en-US" altLang="ko-KR" smtClean="0"/>
              <a:t>telomere</a:t>
            </a:r>
            <a:r>
              <a:rPr lang="ko-KR" altLang="en-US" smtClean="0"/>
              <a:t>의 길이를 조사한 한가지 최근 보고서</a:t>
            </a:r>
          </a:p>
          <a:p>
            <a:pPr eaLnBrk="1" hangingPunct="1"/>
            <a:endParaRPr lang="ko-KR" altLang="en-US" smtClean="0"/>
          </a:p>
          <a:p>
            <a:pPr eaLnBrk="1" hangingPunct="1"/>
            <a:r>
              <a:rPr lang="ko-KR" altLang="en-US" smtClean="0"/>
              <a:t>짧아진 </a:t>
            </a:r>
            <a:r>
              <a:rPr lang="en-US" altLang="ko-KR" smtClean="0"/>
              <a:t>telomere</a:t>
            </a:r>
            <a:r>
              <a:rPr lang="ko-KR" altLang="en-US" smtClean="0"/>
              <a:t>와 초기심근경색</a:t>
            </a:r>
            <a:r>
              <a:rPr lang="en-US" altLang="ko-KR" smtClean="0"/>
              <a:t>(early myocardial infarction), </a:t>
            </a:r>
            <a:r>
              <a:rPr lang="ko-KR" altLang="en-US" smtClean="0"/>
              <a:t>혈관성 치매</a:t>
            </a:r>
            <a:r>
              <a:rPr lang="en-US" altLang="ko-KR" smtClean="0"/>
              <a:t>(vascular dementia), </a:t>
            </a:r>
            <a:r>
              <a:rPr lang="ko-KR" altLang="en-US" smtClean="0"/>
              <a:t>아테롬성 동맥경화증</a:t>
            </a:r>
            <a:r>
              <a:rPr lang="en-US" altLang="ko-KR" smtClean="0"/>
              <a:t>(atherosclerosis), </a:t>
            </a:r>
            <a:r>
              <a:rPr lang="ko-KR" altLang="en-US" smtClean="0"/>
              <a:t>알츠하이머</a:t>
            </a:r>
            <a:r>
              <a:rPr lang="en-US" altLang="ko-KR" smtClean="0"/>
              <a:t>(Alzheimer's disease)</a:t>
            </a:r>
            <a:r>
              <a:rPr lang="ko-KR" altLang="en-US" smtClean="0"/>
              <a:t>와 같은 </a:t>
            </a:r>
            <a:r>
              <a:rPr lang="en-US" altLang="ko-KR" smtClean="0"/>
              <a:t>aging</a:t>
            </a:r>
            <a:r>
              <a:rPr lang="ko-KR" altLang="en-US" smtClean="0"/>
              <a:t>과 관련된 다양한 질병들 사이의 연관성을 보고했다</a:t>
            </a:r>
            <a:r>
              <a:rPr lang="en-US" altLang="ko-KR" smtClean="0"/>
              <a:t>.</a:t>
            </a:r>
          </a:p>
          <a:p>
            <a:pPr eaLnBrk="1" hangingPunct="1"/>
            <a:endParaRPr lang="en-US" altLang="ko-KR" smtClean="0"/>
          </a:p>
          <a:p>
            <a:pPr eaLnBrk="1" hangingPunct="1"/>
            <a:r>
              <a:rPr lang="ko-KR" altLang="en-US" smtClean="0"/>
              <a:t>또한  간경변</a:t>
            </a:r>
            <a:r>
              <a:rPr lang="en-US" altLang="ko-KR" smtClean="0"/>
              <a:t>(lover cirrhosis), </a:t>
            </a:r>
            <a:r>
              <a:rPr lang="ko-KR" altLang="en-US" smtClean="0"/>
              <a:t>바렛식도</a:t>
            </a:r>
            <a:r>
              <a:rPr lang="en-US" altLang="ko-KR" smtClean="0"/>
              <a:t>(Barrett's esophagus), </a:t>
            </a:r>
            <a:r>
              <a:rPr lang="ko-KR" altLang="en-US" smtClean="0"/>
              <a:t>궤양성 대장염</a:t>
            </a:r>
            <a:r>
              <a:rPr lang="en-US" altLang="ko-KR" smtClean="0"/>
              <a:t>(ulcerative colitis), </a:t>
            </a:r>
            <a:r>
              <a:rPr lang="ko-KR" altLang="en-US" smtClean="0"/>
              <a:t>그리고 척추증식성 장애</a:t>
            </a:r>
            <a:r>
              <a:rPr lang="en-US" altLang="ko-KR" smtClean="0"/>
              <a:t>(myeloproliferative disorders) </a:t>
            </a:r>
            <a:r>
              <a:rPr lang="ko-KR" altLang="en-US" smtClean="0"/>
              <a:t>환자에게서 </a:t>
            </a:r>
            <a:r>
              <a:rPr lang="en-US" altLang="ko-KR" smtClean="0"/>
              <a:t>telomere short</a:t>
            </a:r>
            <a:r>
              <a:rPr lang="ko-KR" altLang="en-US" smtClean="0"/>
              <a:t>가 발견되었으며</a:t>
            </a:r>
          </a:p>
          <a:p>
            <a:pPr eaLnBrk="1" hangingPunct="1"/>
            <a:endParaRPr lang="ko-KR" altLang="en-US" smtClean="0"/>
          </a:p>
          <a:p>
            <a:pPr eaLnBrk="1" hangingPunct="1"/>
            <a:r>
              <a:rPr lang="ko-KR" altLang="en-US" smtClean="0"/>
              <a:t>또한 유관상피내암</a:t>
            </a:r>
            <a:r>
              <a:rPr lang="en-US" altLang="ko-KR" smtClean="0"/>
              <a:t>(ductal carcinoma in situ, DCIS) </a:t>
            </a:r>
            <a:r>
              <a:rPr lang="ko-KR" altLang="en-US" smtClean="0"/>
              <a:t>그리고 전립선</a:t>
            </a:r>
            <a:r>
              <a:rPr lang="en-US" altLang="ko-KR" smtClean="0"/>
              <a:t>(prostatic)</a:t>
            </a:r>
            <a:r>
              <a:rPr lang="ko-KR" altLang="en-US" smtClean="0"/>
              <a:t>과 자궁 경부상피내종양</a:t>
            </a:r>
            <a:r>
              <a:rPr lang="en-US" altLang="ko-KR" smtClean="0"/>
              <a:t>(cervical intraepithelial neoplasias)</a:t>
            </a:r>
            <a:r>
              <a:rPr lang="ko-KR" altLang="en-US" smtClean="0"/>
              <a:t>과 같은 다른 전암</a:t>
            </a:r>
            <a:r>
              <a:rPr lang="en-US" altLang="ko-KR" smtClean="0"/>
              <a:t>(precancerous) </a:t>
            </a:r>
            <a:r>
              <a:rPr lang="ko-KR" altLang="en-US" smtClean="0"/>
              <a:t>증상은 실제로 위태롭게 짧아진 </a:t>
            </a:r>
            <a:r>
              <a:rPr lang="en-US" altLang="ko-KR" smtClean="0"/>
              <a:t>telomere</a:t>
            </a:r>
            <a:r>
              <a:rPr lang="ko-KR" altLang="en-US" smtClean="0"/>
              <a:t>를 가진 것이 보여지고 있다</a:t>
            </a:r>
            <a:r>
              <a:rPr lang="en-US" altLang="ko-KR" smtClean="0"/>
              <a: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p:spPr>
      </p:sp>
      <p:sp>
        <p:nvSpPr>
          <p:cNvPr id="133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ko-KR" smtClean="0">
                <a:ea typeface="Gulim" pitchFamily="34" charset="-127"/>
                <a:cs typeface="Cordia New" pitchFamily="34" charset="-34"/>
              </a:rPr>
              <a:t>Study in people aged 60 years or older with shorter blood cell telomeres</a:t>
            </a:r>
            <a:endParaRPr lang="th-TH" altLang="ko-KR" smtClean="0"/>
          </a:p>
        </p:txBody>
      </p:sp>
      <p:sp>
        <p:nvSpPr>
          <p:cNvPr id="31748" name="Slide Number Placeholder 3"/>
          <p:cNvSpPr>
            <a:spLocks noGrp="1"/>
          </p:cNvSpPr>
          <p:nvPr>
            <p:ph type="sldNum" sz="quarter" idx="5"/>
          </p:nvPr>
        </p:nvSpPr>
        <p:spPr bwMode="auto">
          <a:ln>
            <a:miter lim="800000"/>
            <a:headEnd/>
            <a:tailEnd/>
          </a:ln>
        </p:spPr>
        <p:txBody>
          <a:bodyPr/>
          <a:lstStyle/>
          <a:p>
            <a:pPr>
              <a:defRPr/>
            </a:pPr>
            <a:fld id="{430568C2-118B-4FF8-9834-0D3FD365CC17}" type="slidenum">
              <a:rPr lang="th-TH" altLang="ko-KR" smtClean="0">
                <a:solidFill>
                  <a:prstClr val="black"/>
                </a:solidFill>
              </a:rPr>
              <a:pPr>
                <a:defRPr/>
              </a:pPr>
              <a:t>86</a:t>
            </a:fld>
            <a:endParaRPr lang="th-TH" altLang="ko-KR" smtClean="0">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Diakép helye 1"/>
          <p:cNvSpPr>
            <a:spLocks noGrp="1" noRot="1" noChangeAspect="1" noTextEdit="1"/>
          </p:cNvSpPr>
          <p:nvPr>
            <p:ph type="sldImg"/>
          </p:nvPr>
        </p:nvSpPr>
        <p:spPr bwMode="auto">
          <a:noFill/>
          <a:ln>
            <a:solidFill>
              <a:srgbClr val="000000"/>
            </a:solidFill>
            <a:miter lim="800000"/>
            <a:headEnd/>
            <a:tailEnd/>
          </a:ln>
        </p:spPr>
      </p:sp>
      <p:sp>
        <p:nvSpPr>
          <p:cNvPr id="135171" name="Jegyzetek helye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hu-HU" smtClean="0"/>
          </a:p>
        </p:txBody>
      </p:sp>
      <p:sp>
        <p:nvSpPr>
          <p:cNvPr id="4" name="Dia számának helye 3"/>
          <p:cNvSpPr>
            <a:spLocks noGrp="1"/>
          </p:cNvSpPr>
          <p:nvPr>
            <p:ph type="sldNum" sz="quarter" idx="5"/>
          </p:nvPr>
        </p:nvSpPr>
        <p:spPr/>
        <p:txBody>
          <a:bodyPr/>
          <a:lstStyle/>
          <a:p>
            <a:pPr>
              <a:defRPr/>
            </a:pPr>
            <a:fld id="{DC1A08ED-50C6-4651-A406-E8F7F9FB41B8}" type="slidenum">
              <a:rPr lang="he-IL">
                <a:solidFill>
                  <a:prstClr val="black"/>
                </a:solidFill>
              </a:rPr>
              <a:pPr>
                <a:defRPr/>
              </a:pPr>
              <a:t>87</a:t>
            </a:fld>
            <a:endParaRPr lang="en-US">
              <a:solidFill>
                <a:prstClr val="black"/>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Diakép helye 1"/>
          <p:cNvSpPr>
            <a:spLocks noGrp="1" noRot="1" noChangeAspect="1" noTextEdit="1"/>
          </p:cNvSpPr>
          <p:nvPr>
            <p:ph type="sldImg"/>
          </p:nvPr>
        </p:nvSpPr>
        <p:spPr>
          <a:ln/>
        </p:spPr>
      </p:sp>
      <p:sp>
        <p:nvSpPr>
          <p:cNvPr id="601091" name="Jegyzetek hely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cs typeface="Times New Roman (Hebrew)" charset="0"/>
            </a:endParaRPr>
          </a:p>
        </p:txBody>
      </p:sp>
      <p:sp>
        <p:nvSpPr>
          <p:cNvPr id="601092" name="Dia számának hely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Hebrew)" charset="0"/>
              </a:defRPr>
            </a:lvl1pPr>
            <a:lvl2pPr marL="729057" indent="-280406" eaLnBrk="0" hangingPunct="0">
              <a:defRPr sz="2400">
                <a:solidFill>
                  <a:schemeClr val="tx1"/>
                </a:solidFill>
                <a:latin typeface="Times New Roman" charset="0"/>
                <a:ea typeface="Times New Roman (Hebrew)" charset="0"/>
                <a:cs typeface="Times New Roman (Hebrew)" charset="0"/>
              </a:defRPr>
            </a:lvl2pPr>
            <a:lvl3pPr marL="1121626" indent="-224325" eaLnBrk="0" hangingPunct="0">
              <a:defRPr sz="2400">
                <a:solidFill>
                  <a:schemeClr val="tx1"/>
                </a:solidFill>
                <a:latin typeface="Times New Roman" charset="0"/>
                <a:ea typeface="Times New Roman (Hebrew)" charset="0"/>
                <a:cs typeface="Times New Roman (Hebrew)" charset="0"/>
              </a:defRPr>
            </a:lvl3pPr>
            <a:lvl4pPr marL="1570276" indent="-224325" eaLnBrk="0" hangingPunct="0">
              <a:defRPr sz="2400">
                <a:solidFill>
                  <a:schemeClr val="tx1"/>
                </a:solidFill>
                <a:latin typeface="Times New Roman" charset="0"/>
                <a:ea typeface="Times New Roman (Hebrew)" charset="0"/>
                <a:cs typeface="Times New Roman (Hebrew)" charset="0"/>
              </a:defRPr>
            </a:lvl4pPr>
            <a:lvl5pPr marL="2018927" indent="-224325" eaLnBrk="0" hangingPunct="0">
              <a:defRPr sz="2400">
                <a:solidFill>
                  <a:schemeClr val="tx1"/>
                </a:solidFill>
                <a:latin typeface="Times New Roman" charset="0"/>
                <a:ea typeface="Times New Roman (Hebrew)" charset="0"/>
                <a:cs typeface="Times New Roman (Hebrew)" charset="0"/>
              </a:defRPr>
            </a:lvl5pPr>
            <a:lvl6pPr marL="2467577"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16227"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364878"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13528"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eaLnBrk="1" hangingPunct="1"/>
            <a:fld id="{D4C1B558-B72E-0446-B429-4F22A7842302}" type="slidenum">
              <a:rPr lang="de-CH" sz="1200">
                <a:solidFill>
                  <a:srgbClr val="FFFF00"/>
                </a:solidFill>
              </a:rPr>
              <a:pPr eaLnBrk="1" hangingPunct="1"/>
              <a:t>88</a:t>
            </a:fld>
            <a:endParaRPr lang="de-CH" sz="1200">
              <a:solidFill>
                <a:srgbClr val="FFFF00"/>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Diakép helye 1"/>
          <p:cNvSpPr>
            <a:spLocks noGrp="1" noRot="1" noChangeAspect="1" noTextEdit="1"/>
          </p:cNvSpPr>
          <p:nvPr>
            <p:ph type="sldImg"/>
          </p:nvPr>
        </p:nvSpPr>
        <p:spPr bwMode="auto">
          <a:noFill/>
          <a:ln>
            <a:solidFill>
              <a:srgbClr val="000000"/>
            </a:solidFill>
            <a:miter lim="800000"/>
            <a:headEnd/>
            <a:tailEnd/>
          </a:ln>
        </p:spPr>
      </p:sp>
      <p:sp>
        <p:nvSpPr>
          <p:cNvPr id="136195" name="Jegyzetek helye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hu-HU" smtClean="0"/>
          </a:p>
        </p:txBody>
      </p:sp>
      <p:sp>
        <p:nvSpPr>
          <p:cNvPr id="4" name="Dia számának helye 3"/>
          <p:cNvSpPr>
            <a:spLocks noGrp="1"/>
          </p:cNvSpPr>
          <p:nvPr>
            <p:ph type="sldNum" sz="quarter" idx="5"/>
          </p:nvPr>
        </p:nvSpPr>
        <p:spPr/>
        <p:txBody>
          <a:bodyPr/>
          <a:lstStyle/>
          <a:p>
            <a:pPr>
              <a:defRPr/>
            </a:pPr>
            <a:fld id="{6782B088-3D16-431B-BA6B-AF341FEDAE36}" type="slidenum">
              <a:rPr lang="he-IL">
                <a:solidFill>
                  <a:prstClr val="black"/>
                </a:solidFill>
              </a:rPr>
              <a:pPr>
                <a:defRPr/>
              </a:pPr>
              <a:t>89</a:t>
            </a:fld>
            <a:endParaRPr lang="en-US">
              <a:solidFill>
                <a:prstClr val="black"/>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Diakép helye 1"/>
          <p:cNvSpPr>
            <a:spLocks noGrp="1" noRot="1" noChangeAspect="1" noTextEdit="1"/>
          </p:cNvSpPr>
          <p:nvPr>
            <p:ph type="sldImg"/>
          </p:nvPr>
        </p:nvSpPr>
        <p:spPr>
          <a:ln/>
        </p:spPr>
      </p:sp>
      <p:sp>
        <p:nvSpPr>
          <p:cNvPr id="602115" name="Jegyzetek hely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cs typeface="Times New Roman (Hebrew)" charset="0"/>
            </a:endParaRPr>
          </a:p>
        </p:txBody>
      </p:sp>
      <p:sp>
        <p:nvSpPr>
          <p:cNvPr id="602116" name="Dia számának hely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Hebrew)" charset="0"/>
              </a:defRPr>
            </a:lvl1pPr>
            <a:lvl2pPr marL="729057" indent="-280406" eaLnBrk="0" hangingPunct="0">
              <a:defRPr sz="2400">
                <a:solidFill>
                  <a:schemeClr val="tx1"/>
                </a:solidFill>
                <a:latin typeface="Times New Roman" charset="0"/>
                <a:ea typeface="Times New Roman (Hebrew)" charset="0"/>
                <a:cs typeface="Times New Roman (Hebrew)" charset="0"/>
              </a:defRPr>
            </a:lvl2pPr>
            <a:lvl3pPr marL="1121626" indent="-224325" eaLnBrk="0" hangingPunct="0">
              <a:defRPr sz="2400">
                <a:solidFill>
                  <a:schemeClr val="tx1"/>
                </a:solidFill>
                <a:latin typeface="Times New Roman" charset="0"/>
                <a:ea typeface="Times New Roman (Hebrew)" charset="0"/>
                <a:cs typeface="Times New Roman (Hebrew)" charset="0"/>
              </a:defRPr>
            </a:lvl3pPr>
            <a:lvl4pPr marL="1570276" indent="-224325" eaLnBrk="0" hangingPunct="0">
              <a:defRPr sz="2400">
                <a:solidFill>
                  <a:schemeClr val="tx1"/>
                </a:solidFill>
                <a:latin typeface="Times New Roman" charset="0"/>
                <a:ea typeface="Times New Roman (Hebrew)" charset="0"/>
                <a:cs typeface="Times New Roman (Hebrew)" charset="0"/>
              </a:defRPr>
            </a:lvl4pPr>
            <a:lvl5pPr marL="2018927" indent="-224325" eaLnBrk="0" hangingPunct="0">
              <a:defRPr sz="2400">
                <a:solidFill>
                  <a:schemeClr val="tx1"/>
                </a:solidFill>
                <a:latin typeface="Times New Roman" charset="0"/>
                <a:ea typeface="Times New Roman (Hebrew)" charset="0"/>
                <a:cs typeface="Times New Roman (Hebrew)" charset="0"/>
              </a:defRPr>
            </a:lvl5pPr>
            <a:lvl6pPr marL="2467577"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16227"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364878"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13528"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eaLnBrk="1" hangingPunct="1"/>
            <a:fld id="{8D2C91C6-EF56-534B-91B5-4E3750F2FE3E}" type="slidenum">
              <a:rPr lang="de-CH" sz="1200">
                <a:solidFill>
                  <a:srgbClr val="FFFF00"/>
                </a:solidFill>
              </a:rPr>
              <a:pPr eaLnBrk="1" hangingPunct="1"/>
              <a:t>90</a:t>
            </a:fld>
            <a:endParaRPr lang="de-CH" sz="1200">
              <a:solidFill>
                <a:srgbClr val="FFFF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Diakép helye 1"/>
          <p:cNvSpPr>
            <a:spLocks noGrp="1" noRot="1" noChangeAspect="1" noTextEdit="1"/>
          </p:cNvSpPr>
          <p:nvPr>
            <p:ph type="sldImg"/>
          </p:nvPr>
        </p:nvSpPr>
        <p:spPr>
          <a:ln/>
        </p:spPr>
      </p:sp>
      <p:sp>
        <p:nvSpPr>
          <p:cNvPr id="564227" name="Jegyzetek hely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cs typeface="Times New Roman (Hebrew)" charset="0"/>
            </a:endParaRPr>
          </a:p>
        </p:txBody>
      </p:sp>
      <p:sp>
        <p:nvSpPr>
          <p:cNvPr id="564228" name="Dia számának hely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Hebrew)" charset="0"/>
              </a:defRPr>
            </a:lvl1pPr>
            <a:lvl2pPr marL="729057" indent="-280406" eaLnBrk="0" hangingPunct="0">
              <a:defRPr sz="2400">
                <a:solidFill>
                  <a:schemeClr val="tx1"/>
                </a:solidFill>
                <a:latin typeface="Times New Roman" charset="0"/>
                <a:ea typeface="Times New Roman (Hebrew)" charset="0"/>
                <a:cs typeface="Times New Roman (Hebrew)" charset="0"/>
              </a:defRPr>
            </a:lvl2pPr>
            <a:lvl3pPr marL="1121626" indent="-224325" eaLnBrk="0" hangingPunct="0">
              <a:defRPr sz="2400">
                <a:solidFill>
                  <a:schemeClr val="tx1"/>
                </a:solidFill>
                <a:latin typeface="Times New Roman" charset="0"/>
                <a:ea typeface="Times New Roman (Hebrew)" charset="0"/>
                <a:cs typeface="Times New Roman (Hebrew)" charset="0"/>
              </a:defRPr>
            </a:lvl3pPr>
            <a:lvl4pPr marL="1570276" indent="-224325" eaLnBrk="0" hangingPunct="0">
              <a:defRPr sz="2400">
                <a:solidFill>
                  <a:schemeClr val="tx1"/>
                </a:solidFill>
                <a:latin typeface="Times New Roman" charset="0"/>
                <a:ea typeface="Times New Roman (Hebrew)" charset="0"/>
                <a:cs typeface="Times New Roman (Hebrew)" charset="0"/>
              </a:defRPr>
            </a:lvl4pPr>
            <a:lvl5pPr marL="2018927" indent="-224325" eaLnBrk="0" hangingPunct="0">
              <a:defRPr sz="2400">
                <a:solidFill>
                  <a:schemeClr val="tx1"/>
                </a:solidFill>
                <a:latin typeface="Times New Roman" charset="0"/>
                <a:ea typeface="Times New Roman (Hebrew)" charset="0"/>
                <a:cs typeface="Times New Roman (Hebrew)" charset="0"/>
              </a:defRPr>
            </a:lvl5pPr>
            <a:lvl6pPr marL="2467577"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16227"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364878"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13528"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eaLnBrk="1" hangingPunct="1"/>
            <a:fld id="{13594396-3A65-1445-912F-6DCA7ED91121}" type="slidenum">
              <a:rPr lang="en-US" sz="1200">
                <a:solidFill>
                  <a:srgbClr val="000000"/>
                </a:solidFill>
              </a:rPr>
              <a:pPr eaLnBrk="1" hangingPunct="1"/>
              <a:t>7</a:t>
            </a:fld>
            <a:endParaRPr lang="en-US" sz="1200">
              <a:solidFill>
                <a:srgbClr val="000000"/>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Diakép helye 1"/>
          <p:cNvSpPr>
            <a:spLocks noGrp="1" noRot="1" noChangeAspect="1" noTextEdit="1"/>
          </p:cNvSpPr>
          <p:nvPr>
            <p:ph type="sldImg"/>
          </p:nvPr>
        </p:nvSpPr>
        <p:spPr bwMode="auto">
          <a:noFill/>
          <a:ln>
            <a:solidFill>
              <a:srgbClr val="000000"/>
            </a:solidFill>
            <a:miter lim="800000"/>
            <a:headEnd/>
            <a:tailEnd/>
          </a:ln>
        </p:spPr>
      </p:sp>
      <p:sp>
        <p:nvSpPr>
          <p:cNvPr id="137219" name="Jegyzetek helye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hu-HU" smtClean="0"/>
          </a:p>
        </p:txBody>
      </p:sp>
      <p:sp>
        <p:nvSpPr>
          <p:cNvPr id="4" name="Dia számának helye 3"/>
          <p:cNvSpPr>
            <a:spLocks noGrp="1"/>
          </p:cNvSpPr>
          <p:nvPr>
            <p:ph type="sldNum" sz="quarter" idx="5"/>
          </p:nvPr>
        </p:nvSpPr>
        <p:spPr/>
        <p:txBody>
          <a:bodyPr/>
          <a:lstStyle/>
          <a:p>
            <a:pPr>
              <a:defRPr/>
            </a:pPr>
            <a:fld id="{14321A78-A9EC-4A83-A8D0-0DE28F85F1FA}" type="slidenum">
              <a:rPr lang="he-IL">
                <a:solidFill>
                  <a:prstClr val="black"/>
                </a:solidFill>
              </a:rPr>
              <a:pPr>
                <a:defRPr/>
              </a:pPr>
              <a:t>91</a:t>
            </a:fld>
            <a:endParaRPr lang="en-US">
              <a:solidFill>
                <a:prstClr val="black"/>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Diakép helye 1"/>
          <p:cNvSpPr>
            <a:spLocks noGrp="1" noRot="1" noChangeAspect="1" noTextEdit="1"/>
          </p:cNvSpPr>
          <p:nvPr>
            <p:ph type="sldImg"/>
          </p:nvPr>
        </p:nvSpPr>
        <p:spPr bwMode="auto">
          <a:noFill/>
          <a:ln>
            <a:solidFill>
              <a:srgbClr val="000000"/>
            </a:solidFill>
            <a:miter lim="800000"/>
            <a:headEnd/>
            <a:tailEnd/>
          </a:ln>
        </p:spPr>
      </p:sp>
      <p:sp>
        <p:nvSpPr>
          <p:cNvPr id="138243" name="Jegyzetek helye 2"/>
          <p:cNvSpPr>
            <a:spLocks noGrp="1"/>
          </p:cNvSpPr>
          <p:nvPr>
            <p:ph type="body" idx="1"/>
          </p:nvPr>
        </p:nvSpPr>
        <p:spPr bwMode="auto">
          <a:noFill/>
        </p:spPr>
        <p:txBody>
          <a:bodyPr wrap="square" numCol="1" anchor="t" anchorCtr="0" compatLnSpc="1">
            <a:prstTxWarp prst="textNoShape">
              <a:avLst/>
            </a:prstTxWarp>
          </a:bodyPr>
          <a:lstStyle/>
          <a:p>
            <a:endParaRPr lang="hu-HU" smtClean="0"/>
          </a:p>
        </p:txBody>
      </p:sp>
      <p:sp>
        <p:nvSpPr>
          <p:cNvPr id="4" name="Dia számának helye 3"/>
          <p:cNvSpPr>
            <a:spLocks noGrp="1"/>
          </p:cNvSpPr>
          <p:nvPr>
            <p:ph type="sldNum" sz="quarter" idx="5"/>
          </p:nvPr>
        </p:nvSpPr>
        <p:spPr/>
        <p:txBody>
          <a:bodyPr/>
          <a:lstStyle/>
          <a:p>
            <a:pPr>
              <a:defRPr/>
            </a:pPr>
            <a:fld id="{A8C64601-A0C2-4609-92C6-78D66B2E42FA}" type="slidenum">
              <a:rPr lang="en-US" smtClean="0"/>
              <a:pPr>
                <a:defRPr/>
              </a:pPr>
              <a:t>92</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ko-KR" smtClean="0">
                <a:ea typeface="Gulim" pitchFamily="34" charset="-127"/>
                <a:cs typeface="Cordia New" pitchFamily="34" charset="-34"/>
              </a:rPr>
              <a:t>Happen before uncapping or DNA damage respond</a:t>
            </a:r>
          </a:p>
          <a:p>
            <a:pPr eaLnBrk="1" hangingPunct="1">
              <a:spcBef>
                <a:spcPct val="0"/>
              </a:spcBef>
            </a:pPr>
            <a:r>
              <a:rPr lang="en-US" altLang="ko-KR" smtClean="0">
                <a:ea typeface="Gulim" pitchFamily="34" charset="-127"/>
                <a:cs typeface="Cordia New" pitchFamily="34" charset="-34"/>
              </a:rPr>
              <a:t>Glucose metabolism downregulated</a:t>
            </a:r>
          </a:p>
          <a:p>
            <a:pPr eaLnBrk="1" hangingPunct="1">
              <a:spcBef>
                <a:spcPct val="0"/>
              </a:spcBef>
            </a:pPr>
            <a:r>
              <a:rPr lang="en-US" altLang="ko-KR" smtClean="0">
                <a:ea typeface="Gulim" pitchFamily="34" charset="-127"/>
                <a:cs typeface="Cordia New" pitchFamily="34" charset="-34"/>
              </a:rPr>
              <a:t>Downregulates cell cycle</a:t>
            </a:r>
          </a:p>
          <a:p>
            <a:pPr eaLnBrk="1" hangingPunct="1">
              <a:spcBef>
                <a:spcPct val="0"/>
              </a:spcBef>
            </a:pPr>
            <a:r>
              <a:rPr lang="en-US" altLang="ko-KR" smtClean="0">
                <a:ea typeface="Gulim" pitchFamily="34" charset="-127"/>
                <a:cs typeface="Cordia New" pitchFamily="34" charset="-34"/>
              </a:rPr>
              <a:t>Cell differentiation induced</a:t>
            </a:r>
            <a:endParaRPr lang="th-TH" altLang="ko-KR" smtClean="0"/>
          </a:p>
        </p:txBody>
      </p:sp>
      <p:sp>
        <p:nvSpPr>
          <p:cNvPr id="29700" name="Slide Number Placeholder 3"/>
          <p:cNvSpPr>
            <a:spLocks noGrp="1"/>
          </p:cNvSpPr>
          <p:nvPr>
            <p:ph type="sldNum" sz="quarter" idx="5"/>
          </p:nvPr>
        </p:nvSpPr>
        <p:spPr bwMode="auto">
          <a:ln>
            <a:miter lim="800000"/>
            <a:headEnd/>
            <a:tailEnd/>
          </a:ln>
        </p:spPr>
        <p:txBody>
          <a:bodyPr/>
          <a:lstStyle/>
          <a:p>
            <a:pPr>
              <a:defRPr/>
            </a:pPr>
            <a:fld id="{DC3FD4D2-AA76-46AF-8148-3777120BDFCD}" type="slidenum">
              <a:rPr lang="th-TH" altLang="ko-KR">
                <a:solidFill>
                  <a:prstClr val="black"/>
                </a:solidFill>
              </a:rPr>
              <a:pPr>
                <a:defRPr/>
              </a:pPr>
              <a:t>93</a:t>
            </a:fld>
            <a:endParaRPr lang="th-TH" altLang="ko-KR">
              <a:solidFill>
                <a:prstClr val="black"/>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p:txBody>
          <a:bodyPr/>
          <a:lstStyle/>
          <a:p>
            <a:pPr>
              <a:defRPr/>
            </a:pPr>
            <a:fld id="{39E2A498-6EF1-4D4B-A6F9-4BC606010151}" type="slidenum">
              <a:rPr lang="he-IL" smtClean="0">
                <a:solidFill>
                  <a:prstClr val="black"/>
                </a:solidFill>
              </a:rPr>
              <a:pPr>
                <a:defRPr/>
              </a:pPr>
              <a:t>94</a:t>
            </a:fld>
            <a:endParaRPr lang="en-US" smtClean="0">
              <a:solidFill>
                <a:prstClr val="black"/>
              </a:solidFill>
            </a:endParaRPr>
          </a:p>
        </p:txBody>
      </p:sp>
      <p:sp>
        <p:nvSpPr>
          <p:cNvPr id="140291" name="Rectangle 2"/>
          <p:cNvSpPr>
            <a:spLocks noGrp="1" noRot="1" noChangeAspect="1" noChangeArrowheads="1" noTextEdit="1"/>
          </p:cNvSpPr>
          <p:nvPr>
            <p:ph type="sldImg"/>
          </p:nvPr>
        </p:nvSpPr>
        <p:spPr bwMode="auto">
          <a:xfrm>
            <a:off x="1339850" y="914400"/>
            <a:ext cx="4178300" cy="3135313"/>
          </a:xfrm>
          <a:solidFill>
            <a:srgbClr val="FFFFFF"/>
          </a:solidFill>
          <a:ln>
            <a:solidFill>
              <a:srgbClr val="000000"/>
            </a:solidFill>
            <a:miter lim="800000"/>
            <a:headEnd/>
            <a:tailEnd/>
          </a:ln>
        </p:spPr>
      </p:sp>
      <p:sp>
        <p:nvSpPr>
          <p:cNvPr id="140292" name="Rectangle 3"/>
          <p:cNvSpPr>
            <a:spLocks noGrp="1" noChangeArrowheads="1"/>
          </p:cNvSpPr>
          <p:nvPr>
            <p:ph type="body" idx="1"/>
          </p:nvPr>
        </p:nvSpPr>
        <p:spPr bwMode="auto">
          <a:xfrm>
            <a:off x="1046163" y="4352925"/>
            <a:ext cx="4770437" cy="3479800"/>
          </a:xfrm>
          <a:noFill/>
        </p:spPr>
        <p:txBody>
          <a:bodyPr wrap="none" numCol="1" anchor="ctr" anchorCtr="0" compatLnSpc="1">
            <a:prstTxWarp prst="textNoShape">
              <a:avLst/>
            </a:prstTxWarp>
          </a:bodyPr>
          <a:lstStyle/>
          <a:p>
            <a:pPr eaLnBrk="1" hangingPunct="1"/>
            <a:endParaRPr lang="hu-HU"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Diakép helye 1"/>
          <p:cNvSpPr>
            <a:spLocks noGrp="1" noRot="1" noChangeAspect="1" noTextEdit="1"/>
          </p:cNvSpPr>
          <p:nvPr>
            <p:ph type="sldImg"/>
          </p:nvPr>
        </p:nvSpPr>
        <p:spPr bwMode="auto">
          <a:noFill/>
          <a:ln>
            <a:solidFill>
              <a:srgbClr val="000000"/>
            </a:solidFill>
            <a:miter lim="800000"/>
            <a:headEnd/>
            <a:tailEnd/>
          </a:ln>
        </p:spPr>
      </p:sp>
      <p:sp>
        <p:nvSpPr>
          <p:cNvPr id="141315" name="Jegyzetek helye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hu-HU" smtClean="0"/>
          </a:p>
        </p:txBody>
      </p:sp>
      <p:sp>
        <p:nvSpPr>
          <p:cNvPr id="4" name="Dia számának helye 3"/>
          <p:cNvSpPr>
            <a:spLocks noGrp="1"/>
          </p:cNvSpPr>
          <p:nvPr>
            <p:ph type="sldNum" sz="quarter" idx="5"/>
          </p:nvPr>
        </p:nvSpPr>
        <p:spPr/>
        <p:txBody>
          <a:bodyPr/>
          <a:lstStyle/>
          <a:p>
            <a:pPr>
              <a:defRPr/>
            </a:pPr>
            <a:fld id="{6F28841F-943C-4B09-9ECB-02B93F57EC89}" type="slidenum">
              <a:rPr lang="he-IL">
                <a:solidFill>
                  <a:prstClr val="black"/>
                </a:solidFill>
              </a:rPr>
              <a:pPr>
                <a:defRPr/>
              </a:pPr>
              <a:t>95</a:t>
            </a:fld>
            <a:endParaRPr lang="en-US">
              <a:solidFill>
                <a:prstClr val="black"/>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Diakép helye 1"/>
          <p:cNvSpPr>
            <a:spLocks noGrp="1" noRot="1" noChangeAspect="1" noTextEdit="1"/>
          </p:cNvSpPr>
          <p:nvPr>
            <p:ph type="sldImg"/>
          </p:nvPr>
        </p:nvSpPr>
        <p:spPr bwMode="auto">
          <a:noFill/>
          <a:ln>
            <a:solidFill>
              <a:srgbClr val="000000"/>
            </a:solidFill>
            <a:miter lim="800000"/>
            <a:headEnd/>
            <a:tailEnd/>
          </a:ln>
        </p:spPr>
      </p:sp>
      <p:sp>
        <p:nvSpPr>
          <p:cNvPr id="142339" name="Jegyzetek helye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hu-HU" smtClean="0"/>
          </a:p>
        </p:txBody>
      </p:sp>
      <p:sp>
        <p:nvSpPr>
          <p:cNvPr id="4" name="Dia számának helye 3"/>
          <p:cNvSpPr>
            <a:spLocks noGrp="1"/>
          </p:cNvSpPr>
          <p:nvPr>
            <p:ph type="sldNum" sz="quarter" idx="5"/>
          </p:nvPr>
        </p:nvSpPr>
        <p:spPr/>
        <p:txBody>
          <a:bodyPr/>
          <a:lstStyle/>
          <a:p>
            <a:pPr>
              <a:defRPr/>
            </a:pPr>
            <a:fld id="{C04DCAE0-E21C-4CBF-A694-C3C23D3BC709}" type="slidenum">
              <a:rPr lang="he-IL">
                <a:solidFill>
                  <a:prstClr val="black"/>
                </a:solidFill>
              </a:rPr>
              <a:pPr>
                <a:defRPr/>
              </a:pPr>
              <a:t>96</a:t>
            </a:fld>
            <a:endParaRPr lang="en-US">
              <a:solidFill>
                <a:prstClr val="black"/>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Diakép helye 1"/>
          <p:cNvSpPr>
            <a:spLocks noGrp="1" noRot="1" noChangeAspect="1" noTextEdit="1"/>
          </p:cNvSpPr>
          <p:nvPr>
            <p:ph type="sldImg"/>
          </p:nvPr>
        </p:nvSpPr>
        <p:spPr bwMode="auto">
          <a:noFill/>
          <a:ln>
            <a:solidFill>
              <a:srgbClr val="000000"/>
            </a:solidFill>
            <a:miter lim="800000"/>
            <a:headEnd/>
            <a:tailEnd/>
          </a:ln>
        </p:spPr>
      </p:sp>
      <p:sp>
        <p:nvSpPr>
          <p:cNvPr id="145411" name="Jegyzetek helye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hu-HU" smtClean="0"/>
          </a:p>
        </p:txBody>
      </p:sp>
      <p:sp>
        <p:nvSpPr>
          <p:cNvPr id="4" name="Dia számának helye 3"/>
          <p:cNvSpPr>
            <a:spLocks noGrp="1"/>
          </p:cNvSpPr>
          <p:nvPr>
            <p:ph type="sldNum" sz="quarter" idx="5"/>
          </p:nvPr>
        </p:nvSpPr>
        <p:spPr/>
        <p:txBody>
          <a:bodyPr/>
          <a:lstStyle/>
          <a:p>
            <a:pPr>
              <a:defRPr/>
            </a:pPr>
            <a:fld id="{BDEF9838-6851-4117-B9EF-C92219A8F3E7}" type="slidenum">
              <a:rPr lang="he-IL">
                <a:solidFill>
                  <a:prstClr val="black"/>
                </a:solidFill>
              </a:rPr>
              <a:pPr>
                <a:defRPr/>
              </a:pPr>
              <a:t>100</a:t>
            </a:fld>
            <a:endParaRPr lang="en-US">
              <a:solidFill>
                <a:prstClr val="black"/>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Diakép helye 1"/>
          <p:cNvSpPr>
            <a:spLocks noGrp="1" noRot="1" noChangeAspect="1" noTextEdit="1"/>
          </p:cNvSpPr>
          <p:nvPr>
            <p:ph type="sldImg"/>
          </p:nvPr>
        </p:nvSpPr>
        <p:spPr bwMode="auto">
          <a:noFill/>
          <a:ln>
            <a:solidFill>
              <a:srgbClr val="000000"/>
            </a:solidFill>
            <a:miter lim="800000"/>
            <a:headEnd/>
            <a:tailEnd/>
          </a:ln>
        </p:spPr>
      </p:sp>
      <p:sp>
        <p:nvSpPr>
          <p:cNvPr id="146435" name="Jegyzetek helye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hu-HU" smtClean="0"/>
          </a:p>
        </p:txBody>
      </p:sp>
      <p:sp>
        <p:nvSpPr>
          <p:cNvPr id="4" name="Dia számának helye 3"/>
          <p:cNvSpPr>
            <a:spLocks noGrp="1"/>
          </p:cNvSpPr>
          <p:nvPr>
            <p:ph type="sldNum" sz="quarter" idx="5"/>
          </p:nvPr>
        </p:nvSpPr>
        <p:spPr/>
        <p:txBody>
          <a:bodyPr/>
          <a:lstStyle/>
          <a:p>
            <a:pPr>
              <a:defRPr/>
            </a:pPr>
            <a:fld id="{527E7110-67B1-45FE-8BFC-AF6F2DA85F26}" type="slidenum">
              <a:rPr lang="he-IL">
                <a:solidFill>
                  <a:prstClr val="black"/>
                </a:solidFill>
              </a:rPr>
              <a:pPr>
                <a:defRPr/>
              </a:pPr>
              <a:t>101</a:t>
            </a:fld>
            <a:endParaRPr lang="en-US">
              <a:solidFill>
                <a:prstClr val="black"/>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p:txBody>
          <a:bodyPr/>
          <a:lstStyle/>
          <a:p>
            <a:pPr>
              <a:defRPr/>
            </a:pPr>
            <a:fld id="{A4C973A6-EC26-4A2B-B272-B18071545137}" type="slidenum">
              <a:rPr lang="en-US" altLang="ko-KR" smtClean="0">
                <a:solidFill>
                  <a:prstClr val="black"/>
                </a:solidFill>
              </a:rPr>
              <a:pPr>
                <a:defRPr/>
              </a:pPr>
              <a:t>102</a:t>
            </a:fld>
            <a:endParaRPr lang="en-US" altLang="ko-KR" smtClean="0">
              <a:solidFill>
                <a:prstClr val="black"/>
              </a:solidFill>
            </a:endParaRPr>
          </a:p>
        </p:txBody>
      </p:sp>
      <p:sp>
        <p:nvSpPr>
          <p:cNvPr id="1474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74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ko-KR" altLang="en-US" smtClean="0"/>
              <a:t>텔로머라제 활성을 증가시킴으로 텔로머의 길이 유지</a:t>
            </a:r>
            <a:r>
              <a:rPr lang="en-US" altLang="ko-KR" smtClean="0"/>
              <a:t>.</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Diakép helye 1"/>
          <p:cNvSpPr>
            <a:spLocks noGrp="1" noRot="1" noChangeAspect="1" noTextEdit="1"/>
          </p:cNvSpPr>
          <p:nvPr>
            <p:ph type="sldImg"/>
          </p:nvPr>
        </p:nvSpPr>
        <p:spPr>
          <a:ln/>
        </p:spPr>
      </p:sp>
      <p:sp>
        <p:nvSpPr>
          <p:cNvPr id="534531" name="Jegyzetek hely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cs typeface="Times New Roman (Hebrew)" charset="0"/>
            </a:endParaRPr>
          </a:p>
        </p:txBody>
      </p:sp>
      <p:sp>
        <p:nvSpPr>
          <p:cNvPr id="534532" name="Dia számának hely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Hebrew)" charset="0"/>
              </a:defRPr>
            </a:lvl1pPr>
            <a:lvl2pPr marL="729057" indent="-280406" eaLnBrk="0" hangingPunct="0">
              <a:defRPr sz="2400">
                <a:solidFill>
                  <a:schemeClr val="tx1"/>
                </a:solidFill>
                <a:latin typeface="Times New Roman" charset="0"/>
                <a:ea typeface="Times New Roman (Hebrew)" charset="0"/>
                <a:cs typeface="Times New Roman (Hebrew)" charset="0"/>
              </a:defRPr>
            </a:lvl2pPr>
            <a:lvl3pPr marL="1121626" indent="-224325" eaLnBrk="0" hangingPunct="0">
              <a:defRPr sz="2400">
                <a:solidFill>
                  <a:schemeClr val="tx1"/>
                </a:solidFill>
                <a:latin typeface="Times New Roman" charset="0"/>
                <a:ea typeface="Times New Roman (Hebrew)" charset="0"/>
                <a:cs typeface="Times New Roman (Hebrew)" charset="0"/>
              </a:defRPr>
            </a:lvl3pPr>
            <a:lvl4pPr marL="1570276" indent="-224325" eaLnBrk="0" hangingPunct="0">
              <a:defRPr sz="2400">
                <a:solidFill>
                  <a:schemeClr val="tx1"/>
                </a:solidFill>
                <a:latin typeface="Times New Roman" charset="0"/>
                <a:ea typeface="Times New Roman (Hebrew)" charset="0"/>
                <a:cs typeface="Times New Roman (Hebrew)" charset="0"/>
              </a:defRPr>
            </a:lvl4pPr>
            <a:lvl5pPr marL="2018927" indent="-224325" eaLnBrk="0" hangingPunct="0">
              <a:defRPr sz="2400">
                <a:solidFill>
                  <a:schemeClr val="tx1"/>
                </a:solidFill>
                <a:latin typeface="Times New Roman" charset="0"/>
                <a:ea typeface="Times New Roman (Hebrew)" charset="0"/>
                <a:cs typeface="Times New Roman (Hebrew)" charset="0"/>
              </a:defRPr>
            </a:lvl5pPr>
            <a:lvl6pPr marL="2467577"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16227"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364878"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13528"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eaLnBrk="1" hangingPunct="1"/>
            <a:fld id="{95428B80-26FD-214A-B7CA-6D0E08CB4E49}" type="slidenum">
              <a:rPr lang="en-US" sz="1200"/>
              <a:pPr eaLnBrk="1" hangingPunct="1"/>
              <a:t>103</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Diakép helye 1"/>
          <p:cNvSpPr>
            <a:spLocks noGrp="1" noRot="1" noChangeAspect="1" noTextEdit="1"/>
          </p:cNvSpPr>
          <p:nvPr>
            <p:ph type="sldImg"/>
          </p:nvPr>
        </p:nvSpPr>
        <p:spPr>
          <a:ln/>
        </p:spPr>
      </p:sp>
      <p:sp>
        <p:nvSpPr>
          <p:cNvPr id="578563" name="Jegyzetek hely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cs typeface="Times New Roman (Hebrew)" charset="0"/>
            </a:endParaRPr>
          </a:p>
        </p:txBody>
      </p:sp>
      <p:sp>
        <p:nvSpPr>
          <p:cNvPr id="578564" name="Dia számának hely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Hebrew)" charset="0"/>
              </a:defRPr>
            </a:lvl1pPr>
            <a:lvl2pPr marL="729057" indent="-280406" eaLnBrk="0" hangingPunct="0">
              <a:defRPr sz="2400">
                <a:solidFill>
                  <a:schemeClr val="tx1"/>
                </a:solidFill>
                <a:latin typeface="Times New Roman" charset="0"/>
                <a:ea typeface="Times New Roman (Hebrew)" charset="0"/>
                <a:cs typeface="Times New Roman (Hebrew)" charset="0"/>
              </a:defRPr>
            </a:lvl2pPr>
            <a:lvl3pPr marL="1121626" indent="-224325" eaLnBrk="0" hangingPunct="0">
              <a:defRPr sz="2400">
                <a:solidFill>
                  <a:schemeClr val="tx1"/>
                </a:solidFill>
                <a:latin typeface="Times New Roman" charset="0"/>
                <a:ea typeface="Times New Roman (Hebrew)" charset="0"/>
                <a:cs typeface="Times New Roman (Hebrew)" charset="0"/>
              </a:defRPr>
            </a:lvl3pPr>
            <a:lvl4pPr marL="1570276" indent="-224325" eaLnBrk="0" hangingPunct="0">
              <a:defRPr sz="2400">
                <a:solidFill>
                  <a:schemeClr val="tx1"/>
                </a:solidFill>
                <a:latin typeface="Times New Roman" charset="0"/>
                <a:ea typeface="Times New Roman (Hebrew)" charset="0"/>
                <a:cs typeface="Times New Roman (Hebrew)" charset="0"/>
              </a:defRPr>
            </a:lvl4pPr>
            <a:lvl5pPr marL="2018927" indent="-224325" eaLnBrk="0" hangingPunct="0">
              <a:defRPr sz="2400">
                <a:solidFill>
                  <a:schemeClr val="tx1"/>
                </a:solidFill>
                <a:latin typeface="Times New Roman" charset="0"/>
                <a:ea typeface="Times New Roman (Hebrew)" charset="0"/>
                <a:cs typeface="Times New Roman (Hebrew)" charset="0"/>
              </a:defRPr>
            </a:lvl5pPr>
            <a:lvl6pPr marL="2467577"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16227"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364878"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13528"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eaLnBrk="1" hangingPunct="1"/>
            <a:fld id="{FD53E14D-1279-7544-BFB2-B07522667C9C}" type="slidenum">
              <a:rPr lang="en-US" sz="1200">
                <a:solidFill>
                  <a:srgbClr val="000000"/>
                </a:solidFill>
              </a:rPr>
              <a:pPr eaLnBrk="1" hangingPunct="1"/>
              <a:t>8</a:t>
            </a:fld>
            <a:endParaRPr lang="en-US" sz="1200">
              <a:solidFill>
                <a:srgbClr val="000000"/>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9330"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Arial" charset="0"/>
              <a:cs typeface="Arial" charset="0"/>
            </a:endParaRPr>
          </a:p>
        </p:txBody>
      </p:sp>
      <p:sp>
        <p:nvSpPr>
          <p:cNvPr id="99331"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E57464A-3E8A-2448-BA39-337EACB1EEB3}" type="slidenum">
              <a:rPr lang="en-US" sz="1200">
                <a:solidFill>
                  <a:srgbClr val="000000"/>
                </a:solidFill>
              </a:rPr>
              <a:pPr eaLnBrk="1" hangingPunct="1"/>
              <a:t>107</a:t>
            </a:fld>
            <a:endParaRPr lang="en-US" sz="120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Diakép helye 1"/>
          <p:cNvSpPr>
            <a:spLocks noGrp="1" noRot="1" noChangeAspect="1" noTextEdit="1"/>
          </p:cNvSpPr>
          <p:nvPr>
            <p:ph type="sldImg"/>
          </p:nvPr>
        </p:nvSpPr>
        <p:spPr>
          <a:ln/>
        </p:spPr>
      </p:sp>
      <p:sp>
        <p:nvSpPr>
          <p:cNvPr id="579587" name="Jegyzetek hely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cs typeface="Times New Roman (Hebrew)" charset="0"/>
            </a:endParaRPr>
          </a:p>
        </p:txBody>
      </p:sp>
      <p:sp>
        <p:nvSpPr>
          <p:cNvPr id="579588" name="Dia számának hely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Hebrew)" charset="0"/>
              </a:defRPr>
            </a:lvl1pPr>
            <a:lvl2pPr marL="729057" indent="-280406" eaLnBrk="0" hangingPunct="0">
              <a:defRPr sz="2400">
                <a:solidFill>
                  <a:schemeClr val="tx1"/>
                </a:solidFill>
                <a:latin typeface="Times New Roman" charset="0"/>
                <a:ea typeface="Times New Roman (Hebrew)" charset="0"/>
                <a:cs typeface="Times New Roman (Hebrew)" charset="0"/>
              </a:defRPr>
            </a:lvl2pPr>
            <a:lvl3pPr marL="1121626" indent="-224325" eaLnBrk="0" hangingPunct="0">
              <a:defRPr sz="2400">
                <a:solidFill>
                  <a:schemeClr val="tx1"/>
                </a:solidFill>
                <a:latin typeface="Times New Roman" charset="0"/>
                <a:ea typeface="Times New Roman (Hebrew)" charset="0"/>
                <a:cs typeface="Times New Roman (Hebrew)" charset="0"/>
              </a:defRPr>
            </a:lvl3pPr>
            <a:lvl4pPr marL="1570276" indent="-224325" eaLnBrk="0" hangingPunct="0">
              <a:defRPr sz="2400">
                <a:solidFill>
                  <a:schemeClr val="tx1"/>
                </a:solidFill>
                <a:latin typeface="Times New Roman" charset="0"/>
                <a:ea typeface="Times New Roman (Hebrew)" charset="0"/>
                <a:cs typeface="Times New Roman (Hebrew)" charset="0"/>
              </a:defRPr>
            </a:lvl4pPr>
            <a:lvl5pPr marL="2018927" indent="-224325" eaLnBrk="0" hangingPunct="0">
              <a:defRPr sz="2400">
                <a:solidFill>
                  <a:schemeClr val="tx1"/>
                </a:solidFill>
                <a:latin typeface="Times New Roman" charset="0"/>
                <a:ea typeface="Times New Roman (Hebrew)" charset="0"/>
                <a:cs typeface="Times New Roman (Hebrew)" charset="0"/>
              </a:defRPr>
            </a:lvl5pPr>
            <a:lvl6pPr marL="2467577"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16227"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364878"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13528"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eaLnBrk="1" hangingPunct="1"/>
            <a:fld id="{E5854ABC-979F-3B44-B182-0BEEAFCD5F96}" type="slidenum">
              <a:rPr lang="en-US" sz="1200">
                <a:solidFill>
                  <a:srgbClr val="000000"/>
                </a:solidFill>
              </a:rPr>
              <a:pPr eaLnBrk="1" hangingPunct="1"/>
              <a:t>9</a:t>
            </a:fld>
            <a:endParaRPr lang="en-US" sz="120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Diakép helye 1"/>
          <p:cNvSpPr>
            <a:spLocks noGrp="1" noRot="1" noChangeAspect="1" noTextEdit="1"/>
          </p:cNvSpPr>
          <p:nvPr>
            <p:ph type="sldImg"/>
          </p:nvPr>
        </p:nvSpPr>
        <p:spPr>
          <a:ln/>
        </p:spPr>
      </p:sp>
      <p:sp>
        <p:nvSpPr>
          <p:cNvPr id="603139" name="Jegyzetek hely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cs typeface="Times New Roman (Hebrew)" charset="0"/>
            </a:endParaRPr>
          </a:p>
        </p:txBody>
      </p:sp>
      <p:sp>
        <p:nvSpPr>
          <p:cNvPr id="603140" name="Dia számának hely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Hebrew)" charset="0"/>
              </a:defRPr>
            </a:lvl1pPr>
            <a:lvl2pPr marL="729057" indent="-280406" eaLnBrk="0" hangingPunct="0">
              <a:defRPr sz="2400">
                <a:solidFill>
                  <a:schemeClr val="tx1"/>
                </a:solidFill>
                <a:latin typeface="Times New Roman" charset="0"/>
                <a:ea typeface="Times New Roman (Hebrew)" charset="0"/>
                <a:cs typeface="Times New Roman (Hebrew)" charset="0"/>
              </a:defRPr>
            </a:lvl2pPr>
            <a:lvl3pPr marL="1121626" indent="-224325" eaLnBrk="0" hangingPunct="0">
              <a:defRPr sz="2400">
                <a:solidFill>
                  <a:schemeClr val="tx1"/>
                </a:solidFill>
                <a:latin typeface="Times New Roman" charset="0"/>
                <a:ea typeface="Times New Roman (Hebrew)" charset="0"/>
                <a:cs typeface="Times New Roman (Hebrew)" charset="0"/>
              </a:defRPr>
            </a:lvl3pPr>
            <a:lvl4pPr marL="1570276" indent="-224325" eaLnBrk="0" hangingPunct="0">
              <a:defRPr sz="2400">
                <a:solidFill>
                  <a:schemeClr val="tx1"/>
                </a:solidFill>
                <a:latin typeface="Times New Roman" charset="0"/>
                <a:ea typeface="Times New Roman (Hebrew)" charset="0"/>
                <a:cs typeface="Times New Roman (Hebrew)" charset="0"/>
              </a:defRPr>
            </a:lvl4pPr>
            <a:lvl5pPr marL="2018927" indent="-224325" eaLnBrk="0" hangingPunct="0">
              <a:defRPr sz="2400">
                <a:solidFill>
                  <a:schemeClr val="tx1"/>
                </a:solidFill>
                <a:latin typeface="Times New Roman" charset="0"/>
                <a:ea typeface="Times New Roman (Hebrew)" charset="0"/>
                <a:cs typeface="Times New Roman (Hebrew)" charset="0"/>
              </a:defRPr>
            </a:lvl5pPr>
            <a:lvl6pPr marL="2467577"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16227"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364878"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13528" indent="-224325"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eaLnBrk="1" hangingPunct="1"/>
            <a:fld id="{1DC17DB6-4116-6F45-A5D1-8160205D32F1}" type="slidenum">
              <a:rPr lang="de-CH" sz="1200">
                <a:solidFill>
                  <a:srgbClr val="FFFF00"/>
                </a:solidFill>
              </a:rPr>
              <a:pPr eaLnBrk="1" hangingPunct="1"/>
              <a:t>10</a:t>
            </a:fld>
            <a:endParaRPr lang="de-CH" sz="1200">
              <a:solidFill>
                <a:srgbClr val="FFFF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hu-HU"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725" indent="0" algn="ctr">
              <a:buNone/>
              <a:defRPr/>
            </a:lvl2pPr>
            <a:lvl3pPr marL="913453" indent="0" algn="ctr">
              <a:buNone/>
              <a:defRPr/>
            </a:lvl3pPr>
            <a:lvl4pPr marL="1370180" indent="0" algn="ctr">
              <a:buNone/>
              <a:defRPr/>
            </a:lvl4pPr>
            <a:lvl5pPr marL="1826905" indent="0" algn="ctr">
              <a:buNone/>
              <a:defRPr/>
            </a:lvl5pPr>
            <a:lvl6pPr marL="2283632" indent="0" algn="ctr">
              <a:buNone/>
              <a:defRPr/>
            </a:lvl6pPr>
            <a:lvl7pPr marL="2740358" indent="0" algn="ctr">
              <a:buNone/>
              <a:defRPr/>
            </a:lvl7pPr>
            <a:lvl8pPr marL="3197080" indent="0" algn="ctr">
              <a:buNone/>
              <a:defRPr/>
            </a:lvl8pPr>
            <a:lvl9pPr marL="3653809" indent="0" algn="ctr">
              <a:buNone/>
              <a:defRPr/>
            </a:lvl9pPr>
          </a:lstStyle>
          <a:p>
            <a:r>
              <a:rPr lang="hu-HU"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GB">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D1597C1D-A529-754F-9780-67F460D24019}" type="slidenum">
              <a:rPr lang="en-GB">
                <a:solidFill>
                  <a:srgbClr val="000000"/>
                </a:solidFill>
                <a:latin typeface="Times New Roman"/>
                <a:ea typeface="ＭＳ Ｐゴシック"/>
              </a:rPr>
              <a:pPr/>
              <a:t>‹#›</a:t>
            </a:fld>
            <a:endParaRPr lang="en-GB">
              <a:solidFill>
                <a:srgbClr val="000000"/>
              </a:solidFill>
              <a:latin typeface="Times New Roman"/>
              <a:ea typeface="ＭＳ Ｐゴシック"/>
            </a:endParaRPr>
          </a:p>
        </p:txBody>
      </p:sp>
    </p:spTree>
    <p:extLst>
      <p:ext uri="{BB962C8B-B14F-4D97-AF65-F5344CB8AC3E}">
        <p14:creationId xmlns:p14="http://schemas.microsoft.com/office/powerpoint/2010/main" val="368530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hu-HU" smtClean="0"/>
              <a:t>Click to edit Master text styles</a:t>
            </a:r>
          </a:p>
          <a:p>
            <a:pPr lvl="1"/>
            <a:r>
              <a:rPr lang="hu-HU" smtClean="0"/>
              <a:t>Second level</a:t>
            </a:r>
          </a:p>
          <a:p>
            <a:pPr lvl="2"/>
            <a:r>
              <a:rPr lang="hu-HU" smtClean="0"/>
              <a:t>Third level</a:t>
            </a:r>
          </a:p>
          <a:p>
            <a:pPr lvl="3"/>
            <a:r>
              <a:rPr lang="hu-HU" smtClean="0"/>
              <a:t>Fourth level</a:t>
            </a:r>
          </a:p>
          <a:p>
            <a:pPr lvl="4"/>
            <a:r>
              <a:rPr lang="hu-HU" smtClean="0"/>
              <a:t>Fifth level</a:t>
            </a:r>
            <a:endParaRPr lang="en-US"/>
          </a:p>
        </p:txBody>
      </p:sp>
      <p:sp>
        <p:nvSpPr>
          <p:cNvPr id="4" name="Date Placeholder 3"/>
          <p:cNvSpPr>
            <a:spLocks noGrp="1"/>
          </p:cNvSpPr>
          <p:nvPr>
            <p:ph type="dt" sz="half" idx="10"/>
          </p:nvPr>
        </p:nvSpPr>
        <p:spPr/>
        <p:txBody>
          <a:bodyPr/>
          <a:lstStyle>
            <a:lvl1pPr>
              <a:defRPr/>
            </a:lvl1pPr>
          </a:lstStyle>
          <a:p>
            <a:endParaRPr lang="en-GB">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478C3D66-5CAA-7C4A-B086-18482D48FE76}" type="slidenum">
              <a:rPr lang="en-GB">
                <a:solidFill>
                  <a:srgbClr val="000000"/>
                </a:solidFill>
                <a:latin typeface="Times New Roman"/>
                <a:ea typeface="ＭＳ Ｐゴシック"/>
              </a:rPr>
              <a:pPr/>
              <a:t>‹#›</a:t>
            </a:fld>
            <a:endParaRPr lang="en-GB">
              <a:solidFill>
                <a:srgbClr val="000000"/>
              </a:solidFill>
              <a:latin typeface="Times New Roman"/>
              <a:ea typeface="ＭＳ Ｐゴシック"/>
            </a:endParaRPr>
          </a:p>
        </p:txBody>
      </p:sp>
    </p:spTree>
    <p:extLst>
      <p:ext uri="{BB962C8B-B14F-4D97-AF65-F5344CB8AC3E}">
        <p14:creationId xmlns:p14="http://schemas.microsoft.com/office/powerpoint/2010/main" val="270573005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en-US"/>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10"/>
          </p:nvPr>
        </p:nvSpPr>
        <p:spPr/>
        <p:txBody>
          <a:bodyPr/>
          <a:lstStyle>
            <a:lvl1pPr algn="r" rtl="1">
              <a:defRPr>
                <a:latin typeface="Times New Roman" pitchFamily="18" charset="0"/>
                <a:cs typeface="Times New Roman (Hebrew)" charset="-79"/>
              </a:defRPr>
            </a:lvl1pPr>
          </a:lstStyle>
          <a:p>
            <a:pPr>
              <a:defRPr/>
            </a:pPr>
            <a:endParaRPr lang="hu-HU"/>
          </a:p>
        </p:txBody>
      </p:sp>
      <p:sp>
        <p:nvSpPr>
          <p:cNvPr id="5" name="Élőláb helye 4"/>
          <p:cNvSpPr>
            <a:spLocks noGrp="1"/>
          </p:cNvSpPr>
          <p:nvPr>
            <p:ph type="ftr" sz="quarter" idx="11"/>
          </p:nvPr>
        </p:nvSpPr>
        <p:spPr/>
        <p:txBody>
          <a:bodyPr/>
          <a:lstStyle>
            <a:lvl1pPr rtl="1">
              <a:defRPr>
                <a:latin typeface="Times New Roman" pitchFamily="18" charset="0"/>
                <a:cs typeface="Times New Roman (Hebrew)" charset="-79"/>
              </a:defRPr>
            </a:lvl1pPr>
          </a:lstStyle>
          <a:p>
            <a:pPr>
              <a:defRPr/>
            </a:pPr>
            <a:endParaRPr lang="hu-HU"/>
          </a:p>
        </p:txBody>
      </p:sp>
      <p:sp>
        <p:nvSpPr>
          <p:cNvPr id="6" name="Dia számának helye 5"/>
          <p:cNvSpPr>
            <a:spLocks noGrp="1"/>
          </p:cNvSpPr>
          <p:nvPr>
            <p:ph type="sldNum" sz="quarter" idx="12"/>
          </p:nvPr>
        </p:nvSpPr>
        <p:spPr/>
        <p:txBody>
          <a:bodyPr/>
          <a:lstStyle>
            <a:lvl1pPr rtl="1">
              <a:defRPr>
                <a:latin typeface="Times New Roman" charset="0"/>
              </a:defRPr>
            </a:lvl1pPr>
          </a:lstStyle>
          <a:p>
            <a:fld id="{30E3B020-23B3-6047-8B01-41E6C9346692}" type="slidenum">
              <a:rPr lang="hu-HU"/>
              <a:pPr/>
              <a:t>‹#›</a:t>
            </a:fld>
            <a:endParaRPr lang="hu-HU"/>
          </a:p>
        </p:txBody>
      </p:sp>
    </p:spTree>
    <p:extLst>
      <p:ext uri="{BB962C8B-B14F-4D97-AF65-F5344CB8AC3E}">
        <p14:creationId xmlns:p14="http://schemas.microsoft.com/office/powerpoint/2010/main" val="28762089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2EF5BA2-DB56-D84C-A5B3-04CE6BEF144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92587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8235C9F-0803-C147-ACD1-88FC3D09B9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47042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A86BC3B-86E8-264E-BAF4-AAD0B7287E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47674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5FE14D1-9C50-014E-BCF9-86C46425B7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123284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BA645EF-3E60-FA4C-A636-D4D0E11EC0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61872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565BD33-7D5F-4145-8488-F665FBD65E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500402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14422B5-4DCA-814A-8F75-78C1084B10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430538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C96AB60-4F01-944E-ABCF-AE4C8C9A766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78014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7DC5D5C-DE03-2D4E-B983-E39D1E8433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9580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hu-HU"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hu-HU" smtClean="0"/>
              <a:t>Click to edit Master text styles</a:t>
            </a:r>
          </a:p>
          <a:p>
            <a:pPr lvl="1"/>
            <a:r>
              <a:rPr lang="hu-HU" smtClean="0"/>
              <a:t>Second level</a:t>
            </a:r>
          </a:p>
          <a:p>
            <a:pPr lvl="2"/>
            <a:r>
              <a:rPr lang="hu-HU" smtClean="0"/>
              <a:t>Third level</a:t>
            </a:r>
          </a:p>
          <a:p>
            <a:pPr lvl="3"/>
            <a:r>
              <a:rPr lang="hu-HU" smtClean="0"/>
              <a:t>Fourth level</a:t>
            </a:r>
          </a:p>
          <a:p>
            <a:pPr lvl="4"/>
            <a:r>
              <a:rPr lang="hu-HU" smtClean="0"/>
              <a:t>Fifth level</a:t>
            </a:r>
            <a:endParaRPr lang="en-US"/>
          </a:p>
        </p:txBody>
      </p:sp>
      <p:sp>
        <p:nvSpPr>
          <p:cNvPr id="4" name="Date Placeholder 3"/>
          <p:cNvSpPr>
            <a:spLocks noGrp="1"/>
          </p:cNvSpPr>
          <p:nvPr>
            <p:ph type="dt" sz="half" idx="10"/>
          </p:nvPr>
        </p:nvSpPr>
        <p:spPr/>
        <p:txBody>
          <a:bodyPr/>
          <a:lstStyle>
            <a:lvl1pPr>
              <a:defRPr/>
            </a:lvl1pPr>
          </a:lstStyle>
          <a:p>
            <a:endParaRPr lang="en-GB">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FB4D2E01-E6FB-8E4E-90DD-F32B04335F22}" type="slidenum">
              <a:rPr lang="en-GB">
                <a:solidFill>
                  <a:srgbClr val="000000"/>
                </a:solidFill>
                <a:latin typeface="Times New Roman"/>
                <a:ea typeface="ＭＳ Ｐゴシック"/>
              </a:rPr>
              <a:pPr/>
              <a:t>‹#›</a:t>
            </a:fld>
            <a:endParaRPr lang="en-GB">
              <a:solidFill>
                <a:srgbClr val="000000"/>
              </a:solidFill>
              <a:latin typeface="Times New Roman"/>
              <a:ea typeface="ＭＳ Ｐゴシック"/>
            </a:endParaRPr>
          </a:p>
        </p:txBody>
      </p:sp>
    </p:spTree>
    <p:extLst>
      <p:ext uri="{BB962C8B-B14F-4D97-AF65-F5344CB8AC3E}">
        <p14:creationId xmlns:p14="http://schemas.microsoft.com/office/powerpoint/2010/main" val="23038366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2425597-8C68-7E47-9F4B-805F5EFC4DC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10141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9A01E7-9859-C148-B1AE-AE27DCDB78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4245689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57B6722-2F5D-6143-9918-8931CB62D4C4}" type="slidenum">
              <a:rPr lang="en-US"/>
              <a:pPr/>
              <a:t>‹#›</a:t>
            </a:fld>
            <a:endParaRPr lang="en-US"/>
          </a:p>
        </p:txBody>
      </p:sp>
    </p:spTree>
    <p:extLst>
      <p:ext uri="{BB962C8B-B14F-4D97-AF65-F5344CB8AC3E}">
        <p14:creationId xmlns:p14="http://schemas.microsoft.com/office/powerpoint/2010/main" val="197499302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C1396F8-D97E-7948-8B68-083C7017A2B0}" type="slidenum">
              <a:rPr lang="en-US"/>
              <a:pPr/>
              <a:t>‹#›</a:t>
            </a:fld>
            <a:endParaRPr lang="en-US"/>
          </a:p>
        </p:txBody>
      </p:sp>
    </p:spTree>
    <p:extLst>
      <p:ext uri="{BB962C8B-B14F-4D97-AF65-F5344CB8AC3E}">
        <p14:creationId xmlns:p14="http://schemas.microsoft.com/office/powerpoint/2010/main" val="6300295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C41C146-EEF1-6647-9150-3978EC1567EA}" type="slidenum">
              <a:rPr lang="en-US"/>
              <a:pPr/>
              <a:t>‹#›</a:t>
            </a:fld>
            <a:endParaRPr lang="en-US"/>
          </a:p>
        </p:txBody>
      </p:sp>
    </p:spTree>
    <p:extLst>
      <p:ext uri="{BB962C8B-B14F-4D97-AF65-F5344CB8AC3E}">
        <p14:creationId xmlns:p14="http://schemas.microsoft.com/office/powerpoint/2010/main" val="14876515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1DBE8A1-832A-4C4E-B619-DD0CE9E6369E}" type="slidenum">
              <a:rPr lang="en-US"/>
              <a:pPr/>
              <a:t>‹#›</a:t>
            </a:fld>
            <a:endParaRPr lang="en-US"/>
          </a:p>
        </p:txBody>
      </p:sp>
    </p:spTree>
    <p:extLst>
      <p:ext uri="{BB962C8B-B14F-4D97-AF65-F5344CB8AC3E}">
        <p14:creationId xmlns:p14="http://schemas.microsoft.com/office/powerpoint/2010/main" val="60323471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6A5512C-76B3-0C45-BEE9-5C1240AFED5B}" type="slidenum">
              <a:rPr lang="en-US"/>
              <a:pPr/>
              <a:t>‹#›</a:t>
            </a:fld>
            <a:endParaRPr lang="en-US"/>
          </a:p>
        </p:txBody>
      </p:sp>
    </p:spTree>
    <p:extLst>
      <p:ext uri="{BB962C8B-B14F-4D97-AF65-F5344CB8AC3E}">
        <p14:creationId xmlns:p14="http://schemas.microsoft.com/office/powerpoint/2010/main" val="270543345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BE630E9E-0A2B-344A-8B50-7AA6336A3E69}" type="slidenum">
              <a:rPr lang="en-US"/>
              <a:pPr/>
              <a:t>‹#›</a:t>
            </a:fld>
            <a:endParaRPr lang="en-US"/>
          </a:p>
        </p:txBody>
      </p:sp>
    </p:spTree>
    <p:extLst>
      <p:ext uri="{BB962C8B-B14F-4D97-AF65-F5344CB8AC3E}">
        <p14:creationId xmlns:p14="http://schemas.microsoft.com/office/powerpoint/2010/main" val="183586162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B379FD1-7EBF-EE4B-9BAC-DF4AD8CF3F29}" type="slidenum">
              <a:rPr lang="en-US"/>
              <a:pPr/>
              <a:t>‹#›</a:t>
            </a:fld>
            <a:endParaRPr lang="en-US"/>
          </a:p>
        </p:txBody>
      </p:sp>
    </p:spTree>
    <p:extLst>
      <p:ext uri="{BB962C8B-B14F-4D97-AF65-F5344CB8AC3E}">
        <p14:creationId xmlns:p14="http://schemas.microsoft.com/office/powerpoint/2010/main" val="110218379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F52FA50-22FA-6A4A-9A15-1E821313916A}" type="slidenum">
              <a:rPr lang="en-US"/>
              <a:pPr/>
              <a:t>‹#›</a:t>
            </a:fld>
            <a:endParaRPr lang="en-US"/>
          </a:p>
        </p:txBody>
      </p:sp>
    </p:spTree>
    <p:extLst>
      <p:ext uri="{BB962C8B-B14F-4D97-AF65-F5344CB8AC3E}">
        <p14:creationId xmlns:p14="http://schemas.microsoft.com/office/powerpoint/2010/main" val="1375281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hu-HU"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GB">
              <a:solidFill>
                <a:srgbClr val="000000"/>
              </a:solidFill>
              <a:latin typeface="Times New Roman"/>
              <a:ea typeface="ＭＳ Ｐゴシック"/>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GB">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29EA2B4E-3776-4B4C-B504-EB2180B353E8}" type="slidenum">
              <a:rPr lang="en-GB">
                <a:solidFill>
                  <a:srgbClr val="000000"/>
                </a:solidFill>
                <a:latin typeface="Times New Roman"/>
                <a:ea typeface="ＭＳ Ｐゴシック"/>
              </a:rPr>
              <a:pPr/>
              <a:t>‹#›</a:t>
            </a:fld>
            <a:endParaRPr lang="en-GB">
              <a:solidFill>
                <a:srgbClr val="000000"/>
              </a:solidFill>
              <a:latin typeface="Times New Roman"/>
              <a:ea typeface="ＭＳ Ｐゴシック"/>
            </a:endParaRPr>
          </a:p>
        </p:txBody>
      </p:sp>
    </p:spTree>
    <p:extLst>
      <p:ext uri="{BB962C8B-B14F-4D97-AF65-F5344CB8AC3E}">
        <p14:creationId xmlns:p14="http://schemas.microsoft.com/office/powerpoint/2010/main" val="75060291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2A2E2A2-2371-2843-8005-108490D8F315}" type="slidenum">
              <a:rPr lang="en-US"/>
              <a:pPr/>
              <a:t>‹#›</a:t>
            </a:fld>
            <a:endParaRPr lang="en-US"/>
          </a:p>
        </p:txBody>
      </p:sp>
    </p:spTree>
    <p:extLst>
      <p:ext uri="{BB962C8B-B14F-4D97-AF65-F5344CB8AC3E}">
        <p14:creationId xmlns:p14="http://schemas.microsoft.com/office/powerpoint/2010/main" val="3649979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53F4033-445C-4840-BC41-87C3C8B3871D}" type="slidenum">
              <a:rPr lang="en-US"/>
              <a:pPr/>
              <a:t>‹#›</a:t>
            </a:fld>
            <a:endParaRPr lang="en-US"/>
          </a:p>
        </p:txBody>
      </p:sp>
    </p:spTree>
    <p:extLst>
      <p:ext uri="{BB962C8B-B14F-4D97-AF65-F5344CB8AC3E}">
        <p14:creationId xmlns:p14="http://schemas.microsoft.com/office/powerpoint/2010/main" val="45168294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FCA91AA-5E6F-C046-898F-9302A169601A}" type="slidenum">
              <a:rPr lang="en-US"/>
              <a:pPr/>
              <a:t>‹#›</a:t>
            </a:fld>
            <a:endParaRPr lang="en-US"/>
          </a:p>
        </p:txBody>
      </p:sp>
    </p:spTree>
    <p:extLst>
      <p:ext uri="{BB962C8B-B14F-4D97-AF65-F5344CB8AC3E}">
        <p14:creationId xmlns:p14="http://schemas.microsoft.com/office/powerpoint/2010/main" val="263413581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lvl1pPr rtl="1">
              <a:defRPr>
                <a:latin typeface="Times New Roman" charset="0"/>
              </a:defRPr>
            </a:lvl1pPr>
          </a:lstStyle>
          <a:p>
            <a:fld id="{1B459954-7503-D24A-B0AE-6346BC15F68A}" type="datetimeFigureOut">
              <a:rPr lang="hu-HU"/>
              <a:pPr/>
              <a:t>17. 03. 21.</a:t>
            </a:fld>
            <a:endParaRPr lang="hu-HU"/>
          </a:p>
        </p:txBody>
      </p:sp>
      <p:sp>
        <p:nvSpPr>
          <p:cNvPr id="5" name="Élőláb helye 4"/>
          <p:cNvSpPr>
            <a:spLocks noGrp="1"/>
          </p:cNvSpPr>
          <p:nvPr>
            <p:ph type="ftr" sz="quarter" idx="11"/>
          </p:nvPr>
        </p:nvSpPr>
        <p:spPr/>
        <p:txBody>
          <a:bodyPr/>
          <a:lstStyle>
            <a:lvl1pPr rtl="1" fontAlgn="base">
              <a:spcBef>
                <a:spcPct val="0"/>
              </a:spcBef>
              <a:spcAft>
                <a:spcPct val="0"/>
              </a:spcAft>
              <a:defRPr>
                <a:latin typeface="Times New Roman" pitchFamily="18" charset="0"/>
              </a:defRPr>
            </a:lvl1pPr>
          </a:lstStyle>
          <a:p>
            <a:pPr>
              <a:defRPr/>
            </a:pPr>
            <a:endParaRPr lang="hu-HU"/>
          </a:p>
        </p:txBody>
      </p:sp>
      <p:sp>
        <p:nvSpPr>
          <p:cNvPr id="6" name="Dia számának helye 5"/>
          <p:cNvSpPr>
            <a:spLocks noGrp="1"/>
          </p:cNvSpPr>
          <p:nvPr>
            <p:ph type="sldNum" sz="quarter" idx="12"/>
          </p:nvPr>
        </p:nvSpPr>
        <p:spPr/>
        <p:txBody>
          <a:bodyPr/>
          <a:lstStyle>
            <a:lvl1pPr rtl="1">
              <a:defRPr>
                <a:latin typeface="Times New Roman" charset="0"/>
              </a:defRPr>
            </a:lvl1pPr>
          </a:lstStyle>
          <a:p>
            <a:fld id="{388015E1-9CFF-A940-A1AC-9C88BCA129A9}" type="slidenum">
              <a:rPr lang="hu-HU"/>
              <a:pPr/>
              <a:t>‹#›</a:t>
            </a:fld>
            <a:endParaRPr lang="hu-HU"/>
          </a:p>
        </p:txBody>
      </p:sp>
    </p:spTree>
    <p:extLst>
      <p:ext uri="{BB962C8B-B14F-4D97-AF65-F5344CB8AC3E}">
        <p14:creationId xmlns:p14="http://schemas.microsoft.com/office/powerpoint/2010/main" val="207047742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rtl="1">
              <a:defRPr>
                <a:latin typeface="Times New Roman" charset="0"/>
              </a:defRPr>
            </a:lvl1pPr>
          </a:lstStyle>
          <a:p>
            <a:fld id="{E64D1409-F573-544B-920F-CFDC05108C38}" type="datetimeFigureOut">
              <a:rPr lang="hu-HU"/>
              <a:pPr/>
              <a:t>17. 03. 21.</a:t>
            </a:fld>
            <a:endParaRPr lang="hu-HU"/>
          </a:p>
        </p:txBody>
      </p:sp>
      <p:sp>
        <p:nvSpPr>
          <p:cNvPr id="5" name="Élőláb helye 4"/>
          <p:cNvSpPr>
            <a:spLocks noGrp="1"/>
          </p:cNvSpPr>
          <p:nvPr>
            <p:ph type="ftr" sz="quarter" idx="11"/>
          </p:nvPr>
        </p:nvSpPr>
        <p:spPr/>
        <p:txBody>
          <a:bodyPr/>
          <a:lstStyle>
            <a:lvl1pPr rtl="1" fontAlgn="base">
              <a:spcBef>
                <a:spcPct val="0"/>
              </a:spcBef>
              <a:spcAft>
                <a:spcPct val="0"/>
              </a:spcAft>
              <a:defRPr>
                <a:latin typeface="Times New Roman" pitchFamily="18" charset="0"/>
              </a:defRPr>
            </a:lvl1pPr>
          </a:lstStyle>
          <a:p>
            <a:pPr>
              <a:defRPr/>
            </a:pPr>
            <a:endParaRPr lang="hu-HU"/>
          </a:p>
        </p:txBody>
      </p:sp>
      <p:sp>
        <p:nvSpPr>
          <p:cNvPr id="6" name="Dia számának helye 5"/>
          <p:cNvSpPr>
            <a:spLocks noGrp="1"/>
          </p:cNvSpPr>
          <p:nvPr>
            <p:ph type="sldNum" sz="quarter" idx="12"/>
          </p:nvPr>
        </p:nvSpPr>
        <p:spPr/>
        <p:txBody>
          <a:bodyPr/>
          <a:lstStyle>
            <a:lvl1pPr rtl="1">
              <a:defRPr>
                <a:latin typeface="Times New Roman" charset="0"/>
              </a:defRPr>
            </a:lvl1pPr>
          </a:lstStyle>
          <a:p>
            <a:fld id="{9A1049E8-36CE-F145-BC7D-188B9349B6BD}" type="slidenum">
              <a:rPr lang="hu-HU"/>
              <a:pPr/>
              <a:t>‹#›</a:t>
            </a:fld>
            <a:endParaRPr lang="hu-HU"/>
          </a:p>
        </p:txBody>
      </p:sp>
    </p:spTree>
    <p:extLst>
      <p:ext uri="{BB962C8B-B14F-4D97-AF65-F5344CB8AC3E}">
        <p14:creationId xmlns:p14="http://schemas.microsoft.com/office/powerpoint/2010/main" val="17532259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lvl1pPr rtl="1">
              <a:defRPr>
                <a:latin typeface="Times New Roman" charset="0"/>
              </a:defRPr>
            </a:lvl1pPr>
          </a:lstStyle>
          <a:p>
            <a:fld id="{F50AC3A6-AE5F-3741-8A4C-D4BF4347554F}" type="datetimeFigureOut">
              <a:rPr lang="hu-HU"/>
              <a:pPr/>
              <a:t>17. 03. 21.</a:t>
            </a:fld>
            <a:endParaRPr lang="hu-HU"/>
          </a:p>
        </p:txBody>
      </p:sp>
      <p:sp>
        <p:nvSpPr>
          <p:cNvPr id="5" name="Élőláb helye 4"/>
          <p:cNvSpPr>
            <a:spLocks noGrp="1"/>
          </p:cNvSpPr>
          <p:nvPr>
            <p:ph type="ftr" sz="quarter" idx="11"/>
          </p:nvPr>
        </p:nvSpPr>
        <p:spPr/>
        <p:txBody>
          <a:bodyPr/>
          <a:lstStyle>
            <a:lvl1pPr rtl="1" fontAlgn="base">
              <a:spcBef>
                <a:spcPct val="0"/>
              </a:spcBef>
              <a:spcAft>
                <a:spcPct val="0"/>
              </a:spcAft>
              <a:defRPr>
                <a:latin typeface="Times New Roman" pitchFamily="18" charset="0"/>
              </a:defRPr>
            </a:lvl1pPr>
          </a:lstStyle>
          <a:p>
            <a:pPr>
              <a:defRPr/>
            </a:pPr>
            <a:endParaRPr lang="hu-HU"/>
          </a:p>
        </p:txBody>
      </p:sp>
      <p:sp>
        <p:nvSpPr>
          <p:cNvPr id="6" name="Dia számának helye 5"/>
          <p:cNvSpPr>
            <a:spLocks noGrp="1"/>
          </p:cNvSpPr>
          <p:nvPr>
            <p:ph type="sldNum" sz="quarter" idx="12"/>
          </p:nvPr>
        </p:nvSpPr>
        <p:spPr/>
        <p:txBody>
          <a:bodyPr/>
          <a:lstStyle>
            <a:lvl1pPr rtl="1">
              <a:defRPr>
                <a:latin typeface="Times New Roman" charset="0"/>
              </a:defRPr>
            </a:lvl1pPr>
          </a:lstStyle>
          <a:p>
            <a:fld id="{765E7F83-5EC8-B64A-8C0F-AEAED476CD41}" type="slidenum">
              <a:rPr lang="hu-HU"/>
              <a:pPr/>
              <a:t>‹#›</a:t>
            </a:fld>
            <a:endParaRPr lang="hu-HU"/>
          </a:p>
        </p:txBody>
      </p:sp>
    </p:spTree>
    <p:extLst>
      <p:ext uri="{BB962C8B-B14F-4D97-AF65-F5344CB8AC3E}">
        <p14:creationId xmlns:p14="http://schemas.microsoft.com/office/powerpoint/2010/main" val="128795486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lvl1pPr rtl="1">
              <a:defRPr>
                <a:latin typeface="Times New Roman" charset="0"/>
              </a:defRPr>
            </a:lvl1pPr>
          </a:lstStyle>
          <a:p>
            <a:fld id="{884897BD-7AD4-0349-B657-1372E3E2E735}" type="datetimeFigureOut">
              <a:rPr lang="hu-HU"/>
              <a:pPr/>
              <a:t>17. 03. 21.</a:t>
            </a:fld>
            <a:endParaRPr lang="hu-HU"/>
          </a:p>
        </p:txBody>
      </p:sp>
      <p:sp>
        <p:nvSpPr>
          <p:cNvPr id="6" name="Élőláb helye 5"/>
          <p:cNvSpPr>
            <a:spLocks noGrp="1"/>
          </p:cNvSpPr>
          <p:nvPr>
            <p:ph type="ftr" sz="quarter" idx="11"/>
          </p:nvPr>
        </p:nvSpPr>
        <p:spPr/>
        <p:txBody>
          <a:bodyPr/>
          <a:lstStyle>
            <a:lvl1pPr rtl="1" fontAlgn="base">
              <a:spcBef>
                <a:spcPct val="0"/>
              </a:spcBef>
              <a:spcAft>
                <a:spcPct val="0"/>
              </a:spcAft>
              <a:defRPr>
                <a:latin typeface="Times New Roman" pitchFamily="18" charset="0"/>
              </a:defRPr>
            </a:lvl1pPr>
          </a:lstStyle>
          <a:p>
            <a:pPr>
              <a:defRPr/>
            </a:pPr>
            <a:endParaRPr lang="hu-HU"/>
          </a:p>
        </p:txBody>
      </p:sp>
      <p:sp>
        <p:nvSpPr>
          <p:cNvPr id="7" name="Dia számának helye 6"/>
          <p:cNvSpPr>
            <a:spLocks noGrp="1"/>
          </p:cNvSpPr>
          <p:nvPr>
            <p:ph type="sldNum" sz="quarter" idx="12"/>
          </p:nvPr>
        </p:nvSpPr>
        <p:spPr/>
        <p:txBody>
          <a:bodyPr/>
          <a:lstStyle>
            <a:lvl1pPr rtl="1">
              <a:defRPr>
                <a:latin typeface="Times New Roman" charset="0"/>
              </a:defRPr>
            </a:lvl1pPr>
          </a:lstStyle>
          <a:p>
            <a:fld id="{2F189A5F-5E8D-AA41-99AA-BE789490CC84}" type="slidenum">
              <a:rPr lang="hu-HU"/>
              <a:pPr/>
              <a:t>‹#›</a:t>
            </a:fld>
            <a:endParaRPr lang="hu-HU"/>
          </a:p>
        </p:txBody>
      </p:sp>
    </p:spTree>
    <p:extLst>
      <p:ext uri="{BB962C8B-B14F-4D97-AF65-F5344CB8AC3E}">
        <p14:creationId xmlns:p14="http://schemas.microsoft.com/office/powerpoint/2010/main" val="78756614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lvl1pPr rtl="1">
              <a:defRPr>
                <a:latin typeface="Times New Roman" charset="0"/>
              </a:defRPr>
            </a:lvl1pPr>
          </a:lstStyle>
          <a:p>
            <a:fld id="{DAF8A1C0-7A0F-4E48-B2EE-B26A786E8249}" type="datetimeFigureOut">
              <a:rPr lang="hu-HU"/>
              <a:pPr/>
              <a:t>17. 03. 21.</a:t>
            </a:fld>
            <a:endParaRPr lang="hu-HU"/>
          </a:p>
        </p:txBody>
      </p:sp>
      <p:sp>
        <p:nvSpPr>
          <p:cNvPr id="8" name="Élőláb helye 7"/>
          <p:cNvSpPr>
            <a:spLocks noGrp="1"/>
          </p:cNvSpPr>
          <p:nvPr>
            <p:ph type="ftr" sz="quarter" idx="11"/>
          </p:nvPr>
        </p:nvSpPr>
        <p:spPr/>
        <p:txBody>
          <a:bodyPr/>
          <a:lstStyle>
            <a:lvl1pPr rtl="1" fontAlgn="base">
              <a:spcBef>
                <a:spcPct val="0"/>
              </a:spcBef>
              <a:spcAft>
                <a:spcPct val="0"/>
              </a:spcAft>
              <a:defRPr>
                <a:latin typeface="Times New Roman" pitchFamily="18" charset="0"/>
              </a:defRPr>
            </a:lvl1pPr>
          </a:lstStyle>
          <a:p>
            <a:pPr>
              <a:defRPr/>
            </a:pPr>
            <a:endParaRPr lang="hu-HU"/>
          </a:p>
        </p:txBody>
      </p:sp>
      <p:sp>
        <p:nvSpPr>
          <p:cNvPr id="9" name="Dia számának helye 8"/>
          <p:cNvSpPr>
            <a:spLocks noGrp="1"/>
          </p:cNvSpPr>
          <p:nvPr>
            <p:ph type="sldNum" sz="quarter" idx="12"/>
          </p:nvPr>
        </p:nvSpPr>
        <p:spPr/>
        <p:txBody>
          <a:bodyPr/>
          <a:lstStyle>
            <a:lvl1pPr rtl="1">
              <a:defRPr>
                <a:latin typeface="Times New Roman" charset="0"/>
              </a:defRPr>
            </a:lvl1pPr>
          </a:lstStyle>
          <a:p>
            <a:fld id="{25D7325B-3B95-B342-A970-C09BB2DA17A8}" type="slidenum">
              <a:rPr lang="hu-HU"/>
              <a:pPr/>
              <a:t>‹#›</a:t>
            </a:fld>
            <a:endParaRPr lang="hu-HU"/>
          </a:p>
        </p:txBody>
      </p:sp>
    </p:spTree>
    <p:extLst>
      <p:ext uri="{BB962C8B-B14F-4D97-AF65-F5344CB8AC3E}">
        <p14:creationId xmlns:p14="http://schemas.microsoft.com/office/powerpoint/2010/main" val="355832371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
          <p:cNvSpPr>
            <a:spLocks noGrp="1"/>
          </p:cNvSpPr>
          <p:nvPr>
            <p:ph type="dt" sz="half" idx="10"/>
          </p:nvPr>
        </p:nvSpPr>
        <p:spPr/>
        <p:txBody>
          <a:bodyPr/>
          <a:lstStyle>
            <a:lvl1pPr rtl="1">
              <a:defRPr>
                <a:latin typeface="Times New Roman" charset="0"/>
              </a:defRPr>
            </a:lvl1pPr>
          </a:lstStyle>
          <a:p>
            <a:fld id="{8D480526-0B7D-7141-9763-72B2A5942883}" type="datetimeFigureOut">
              <a:rPr lang="hu-HU"/>
              <a:pPr/>
              <a:t>17. 03. 21.</a:t>
            </a:fld>
            <a:endParaRPr lang="hu-HU"/>
          </a:p>
        </p:txBody>
      </p:sp>
      <p:sp>
        <p:nvSpPr>
          <p:cNvPr id="4" name="Élőláb helye 3"/>
          <p:cNvSpPr>
            <a:spLocks noGrp="1"/>
          </p:cNvSpPr>
          <p:nvPr>
            <p:ph type="ftr" sz="quarter" idx="11"/>
          </p:nvPr>
        </p:nvSpPr>
        <p:spPr/>
        <p:txBody>
          <a:bodyPr/>
          <a:lstStyle>
            <a:lvl1pPr rtl="1" fontAlgn="base">
              <a:spcBef>
                <a:spcPct val="0"/>
              </a:spcBef>
              <a:spcAft>
                <a:spcPct val="0"/>
              </a:spcAft>
              <a:defRPr>
                <a:latin typeface="Times New Roman" pitchFamily="18" charset="0"/>
              </a:defRPr>
            </a:lvl1pPr>
          </a:lstStyle>
          <a:p>
            <a:pPr>
              <a:defRPr/>
            </a:pPr>
            <a:endParaRPr lang="hu-HU"/>
          </a:p>
        </p:txBody>
      </p:sp>
      <p:sp>
        <p:nvSpPr>
          <p:cNvPr id="5" name="Dia számának helye 4"/>
          <p:cNvSpPr>
            <a:spLocks noGrp="1"/>
          </p:cNvSpPr>
          <p:nvPr>
            <p:ph type="sldNum" sz="quarter" idx="12"/>
          </p:nvPr>
        </p:nvSpPr>
        <p:spPr/>
        <p:txBody>
          <a:bodyPr/>
          <a:lstStyle>
            <a:lvl1pPr rtl="1">
              <a:defRPr>
                <a:latin typeface="Times New Roman" charset="0"/>
              </a:defRPr>
            </a:lvl1pPr>
          </a:lstStyle>
          <a:p>
            <a:fld id="{A540B2AF-1FFF-344B-BB1F-5B6507308578}" type="slidenum">
              <a:rPr lang="hu-HU"/>
              <a:pPr/>
              <a:t>‹#›</a:t>
            </a:fld>
            <a:endParaRPr lang="hu-HU"/>
          </a:p>
        </p:txBody>
      </p:sp>
    </p:spTree>
    <p:extLst>
      <p:ext uri="{BB962C8B-B14F-4D97-AF65-F5344CB8AC3E}">
        <p14:creationId xmlns:p14="http://schemas.microsoft.com/office/powerpoint/2010/main" val="288773996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lvl1pPr rtl="1">
              <a:defRPr>
                <a:latin typeface="Times New Roman" charset="0"/>
              </a:defRPr>
            </a:lvl1pPr>
          </a:lstStyle>
          <a:p>
            <a:fld id="{7008CF1F-B961-144A-89D9-2B0BDC40AAB2}" type="datetimeFigureOut">
              <a:rPr lang="hu-HU"/>
              <a:pPr/>
              <a:t>17. 03. 21.</a:t>
            </a:fld>
            <a:endParaRPr lang="hu-HU"/>
          </a:p>
        </p:txBody>
      </p:sp>
      <p:sp>
        <p:nvSpPr>
          <p:cNvPr id="3" name="Élőláb helye 2"/>
          <p:cNvSpPr>
            <a:spLocks noGrp="1"/>
          </p:cNvSpPr>
          <p:nvPr>
            <p:ph type="ftr" sz="quarter" idx="11"/>
          </p:nvPr>
        </p:nvSpPr>
        <p:spPr/>
        <p:txBody>
          <a:bodyPr/>
          <a:lstStyle>
            <a:lvl1pPr rtl="1" fontAlgn="base">
              <a:spcBef>
                <a:spcPct val="0"/>
              </a:spcBef>
              <a:spcAft>
                <a:spcPct val="0"/>
              </a:spcAft>
              <a:defRPr>
                <a:latin typeface="Times New Roman" pitchFamily="18" charset="0"/>
              </a:defRPr>
            </a:lvl1pPr>
          </a:lstStyle>
          <a:p>
            <a:pPr>
              <a:defRPr/>
            </a:pPr>
            <a:endParaRPr lang="hu-HU"/>
          </a:p>
        </p:txBody>
      </p:sp>
      <p:sp>
        <p:nvSpPr>
          <p:cNvPr id="4" name="Dia számának helye 3"/>
          <p:cNvSpPr>
            <a:spLocks noGrp="1"/>
          </p:cNvSpPr>
          <p:nvPr>
            <p:ph type="sldNum" sz="quarter" idx="12"/>
          </p:nvPr>
        </p:nvSpPr>
        <p:spPr/>
        <p:txBody>
          <a:bodyPr/>
          <a:lstStyle>
            <a:lvl1pPr rtl="1">
              <a:defRPr>
                <a:latin typeface="Times New Roman" charset="0"/>
              </a:defRPr>
            </a:lvl1pPr>
          </a:lstStyle>
          <a:p>
            <a:fld id="{CFEFB390-E9E5-8A45-8BF9-BA5985ACAAE9}" type="slidenum">
              <a:rPr lang="hu-HU"/>
              <a:pPr/>
              <a:t>‹#›</a:t>
            </a:fld>
            <a:endParaRPr lang="hu-HU"/>
          </a:p>
        </p:txBody>
      </p:sp>
    </p:spTree>
    <p:extLst>
      <p:ext uri="{BB962C8B-B14F-4D97-AF65-F5344CB8AC3E}">
        <p14:creationId xmlns:p14="http://schemas.microsoft.com/office/powerpoint/2010/main" val="41097427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8"/>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725" indent="0" algn="ctr">
              <a:buNone/>
              <a:defRPr>
                <a:solidFill>
                  <a:schemeClr val="tx1">
                    <a:tint val="75000"/>
                  </a:schemeClr>
                </a:solidFill>
              </a:defRPr>
            </a:lvl2pPr>
            <a:lvl3pPr marL="913453" indent="0" algn="ctr">
              <a:buNone/>
              <a:defRPr>
                <a:solidFill>
                  <a:schemeClr val="tx1">
                    <a:tint val="75000"/>
                  </a:schemeClr>
                </a:solidFill>
              </a:defRPr>
            </a:lvl3pPr>
            <a:lvl4pPr marL="1370180" indent="0" algn="ctr">
              <a:buNone/>
              <a:defRPr>
                <a:solidFill>
                  <a:schemeClr val="tx1">
                    <a:tint val="75000"/>
                  </a:schemeClr>
                </a:solidFill>
              </a:defRPr>
            </a:lvl4pPr>
            <a:lvl5pPr marL="1826905" indent="0" algn="ctr">
              <a:buNone/>
              <a:defRPr>
                <a:solidFill>
                  <a:schemeClr val="tx1">
                    <a:tint val="75000"/>
                  </a:schemeClr>
                </a:solidFill>
              </a:defRPr>
            </a:lvl5pPr>
            <a:lvl6pPr marL="2283632" indent="0" algn="ctr">
              <a:buNone/>
              <a:defRPr>
                <a:solidFill>
                  <a:schemeClr val="tx1">
                    <a:tint val="75000"/>
                  </a:schemeClr>
                </a:solidFill>
              </a:defRPr>
            </a:lvl6pPr>
            <a:lvl7pPr marL="2740358" indent="0" algn="ctr">
              <a:buNone/>
              <a:defRPr>
                <a:solidFill>
                  <a:schemeClr val="tx1">
                    <a:tint val="75000"/>
                  </a:schemeClr>
                </a:solidFill>
              </a:defRPr>
            </a:lvl7pPr>
            <a:lvl8pPr marL="3197080" indent="0" algn="ctr">
              <a:buNone/>
              <a:defRPr>
                <a:solidFill>
                  <a:schemeClr val="tx1">
                    <a:tint val="75000"/>
                  </a:schemeClr>
                </a:solidFill>
              </a:defRPr>
            </a:lvl8pPr>
            <a:lvl9pPr marL="3653809" indent="0" algn="ctr">
              <a:buNone/>
              <a:defRPr>
                <a:solidFill>
                  <a:schemeClr val="tx1">
                    <a:tint val="75000"/>
                  </a:schemeClr>
                </a:solidFill>
              </a:defRPr>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lvl1pPr>
              <a:defRPr/>
            </a:lvl1pPr>
          </a:lstStyle>
          <a:p>
            <a:pPr>
              <a:defRPr/>
            </a:pPr>
            <a:fld id="{315749BC-78DF-C84C-9889-64E424C82649}" type="datetimeFigureOut">
              <a:rPr lang="hu-HU"/>
              <a:pPr>
                <a:defRPr/>
              </a:pPr>
              <a:t>17. 03. 21.</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solidFill>
                <a:prstClr val="black">
                  <a:tint val="75000"/>
                </a:prstClr>
              </a:solidFill>
              <a:latin typeface="Calibri"/>
            </a:endParaRPr>
          </a:p>
        </p:txBody>
      </p:sp>
      <p:sp>
        <p:nvSpPr>
          <p:cNvPr id="6" name="Dia számának helye 5"/>
          <p:cNvSpPr>
            <a:spLocks noGrp="1"/>
          </p:cNvSpPr>
          <p:nvPr>
            <p:ph type="sldNum" sz="quarter" idx="12"/>
          </p:nvPr>
        </p:nvSpPr>
        <p:spPr/>
        <p:txBody>
          <a:bodyPr/>
          <a:lstStyle>
            <a:lvl1pPr>
              <a:defRPr/>
            </a:lvl1pPr>
          </a:lstStyle>
          <a:p>
            <a:pPr>
              <a:defRPr/>
            </a:pPr>
            <a:fld id="{0A8B0C7A-968A-0A4C-9D46-254D9B4A82B1}" type="slidenum">
              <a:rPr lang="hu-HU"/>
              <a:pPr>
                <a:defRPr/>
              </a:pPr>
              <a:t>‹#›</a:t>
            </a:fld>
            <a:endParaRPr lang="hu-HU"/>
          </a:p>
        </p:txBody>
      </p:sp>
    </p:spTree>
    <p:extLst>
      <p:ext uri="{BB962C8B-B14F-4D97-AF65-F5344CB8AC3E}">
        <p14:creationId xmlns:p14="http://schemas.microsoft.com/office/powerpoint/2010/main" val="59221268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lvl1pPr rtl="1">
              <a:defRPr>
                <a:latin typeface="Times New Roman" charset="0"/>
              </a:defRPr>
            </a:lvl1pPr>
          </a:lstStyle>
          <a:p>
            <a:fld id="{B88BA6E8-5839-5B49-A543-B21A7AE938A9}" type="datetimeFigureOut">
              <a:rPr lang="hu-HU"/>
              <a:pPr/>
              <a:t>17. 03. 21.</a:t>
            </a:fld>
            <a:endParaRPr lang="hu-HU"/>
          </a:p>
        </p:txBody>
      </p:sp>
      <p:sp>
        <p:nvSpPr>
          <p:cNvPr id="6" name="Élőláb helye 5"/>
          <p:cNvSpPr>
            <a:spLocks noGrp="1"/>
          </p:cNvSpPr>
          <p:nvPr>
            <p:ph type="ftr" sz="quarter" idx="11"/>
          </p:nvPr>
        </p:nvSpPr>
        <p:spPr/>
        <p:txBody>
          <a:bodyPr/>
          <a:lstStyle>
            <a:lvl1pPr rtl="1" fontAlgn="base">
              <a:spcBef>
                <a:spcPct val="0"/>
              </a:spcBef>
              <a:spcAft>
                <a:spcPct val="0"/>
              </a:spcAft>
              <a:defRPr>
                <a:latin typeface="Times New Roman" pitchFamily="18" charset="0"/>
              </a:defRPr>
            </a:lvl1pPr>
          </a:lstStyle>
          <a:p>
            <a:pPr>
              <a:defRPr/>
            </a:pPr>
            <a:endParaRPr lang="hu-HU"/>
          </a:p>
        </p:txBody>
      </p:sp>
      <p:sp>
        <p:nvSpPr>
          <p:cNvPr id="7" name="Dia számának helye 6"/>
          <p:cNvSpPr>
            <a:spLocks noGrp="1"/>
          </p:cNvSpPr>
          <p:nvPr>
            <p:ph type="sldNum" sz="quarter" idx="12"/>
          </p:nvPr>
        </p:nvSpPr>
        <p:spPr/>
        <p:txBody>
          <a:bodyPr/>
          <a:lstStyle>
            <a:lvl1pPr rtl="1">
              <a:defRPr>
                <a:latin typeface="Times New Roman" charset="0"/>
              </a:defRPr>
            </a:lvl1pPr>
          </a:lstStyle>
          <a:p>
            <a:fld id="{E7F711BE-79D4-8646-ADA9-C7ABB4A6F861}" type="slidenum">
              <a:rPr lang="hu-HU"/>
              <a:pPr/>
              <a:t>‹#›</a:t>
            </a:fld>
            <a:endParaRPr lang="hu-HU"/>
          </a:p>
        </p:txBody>
      </p:sp>
    </p:spTree>
    <p:extLst>
      <p:ext uri="{BB962C8B-B14F-4D97-AF65-F5344CB8AC3E}">
        <p14:creationId xmlns:p14="http://schemas.microsoft.com/office/powerpoint/2010/main" val="176080721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lvl1pPr rtl="1">
              <a:defRPr>
                <a:latin typeface="Times New Roman" charset="0"/>
              </a:defRPr>
            </a:lvl1pPr>
          </a:lstStyle>
          <a:p>
            <a:fld id="{B34F4EF8-E708-274A-BEAC-485078887E6F}" type="datetimeFigureOut">
              <a:rPr lang="hu-HU"/>
              <a:pPr/>
              <a:t>17. 03. 21.</a:t>
            </a:fld>
            <a:endParaRPr lang="hu-HU"/>
          </a:p>
        </p:txBody>
      </p:sp>
      <p:sp>
        <p:nvSpPr>
          <p:cNvPr id="6" name="Élőláb helye 5"/>
          <p:cNvSpPr>
            <a:spLocks noGrp="1"/>
          </p:cNvSpPr>
          <p:nvPr>
            <p:ph type="ftr" sz="quarter" idx="11"/>
          </p:nvPr>
        </p:nvSpPr>
        <p:spPr/>
        <p:txBody>
          <a:bodyPr/>
          <a:lstStyle>
            <a:lvl1pPr rtl="1" fontAlgn="base">
              <a:spcBef>
                <a:spcPct val="0"/>
              </a:spcBef>
              <a:spcAft>
                <a:spcPct val="0"/>
              </a:spcAft>
              <a:defRPr>
                <a:latin typeface="Times New Roman" pitchFamily="18" charset="0"/>
              </a:defRPr>
            </a:lvl1pPr>
          </a:lstStyle>
          <a:p>
            <a:pPr>
              <a:defRPr/>
            </a:pPr>
            <a:endParaRPr lang="hu-HU"/>
          </a:p>
        </p:txBody>
      </p:sp>
      <p:sp>
        <p:nvSpPr>
          <p:cNvPr id="7" name="Dia számának helye 6"/>
          <p:cNvSpPr>
            <a:spLocks noGrp="1"/>
          </p:cNvSpPr>
          <p:nvPr>
            <p:ph type="sldNum" sz="quarter" idx="12"/>
          </p:nvPr>
        </p:nvSpPr>
        <p:spPr/>
        <p:txBody>
          <a:bodyPr/>
          <a:lstStyle>
            <a:lvl1pPr rtl="1">
              <a:defRPr>
                <a:latin typeface="Times New Roman" charset="0"/>
              </a:defRPr>
            </a:lvl1pPr>
          </a:lstStyle>
          <a:p>
            <a:fld id="{3197576C-CD7B-C846-AE5A-13E690A1EAF4}" type="slidenum">
              <a:rPr lang="hu-HU"/>
              <a:pPr/>
              <a:t>‹#›</a:t>
            </a:fld>
            <a:endParaRPr lang="hu-HU"/>
          </a:p>
        </p:txBody>
      </p:sp>
    </p:spTree>
    <p:extLst>
      <p:ext uri="{BB962C8B-B14F-4D97-AF65-F5344CB8AC3E}">
        <p14:creationId xmlns:p14="http://schemas.microsoft.com/office/powerpoint/2010/main" val="203296262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rtl="1">
              <a:defRPr>
                <a:latin typeface="Times New Roman" charset="0"/>
              </a:defRPr>
            </a:lvl1pPr>
          </a:lstStyle>
          <a:p>
            <a:fld id="{5576DD31-7D17-3247-A813-80D719729B7B}" type="datetimeFigureOut">
              <a:rPr lang="hu-HU"/>
              <a:pPr/>
              <a:t>17. 03. 21.</a:t>
            </a:fld>
            <a:endParaRPr lang="hu-HU"/>
          </a:p>
        </p:txBody>
      </p:sp>
      <p:sp>
        <p:nvSpPr>
          <p:cNvPr id="5" name="Élőláb helye 4"/>
          <p:cNvSpPr>
            <a:spLocks noGrp="1"/>
          </p:cNvSpPr>
          <p:nvPr>
            <p:ph type="ftr" sz="quarter" idx="11"/>
          </p:nvPr>
        </p:nvSpPr>
        <p:spPr/>
        <p:txBody>
          <a:bodyPr/>
          <a:lstStyle>
            <a:lvl1pPr rtl="1" fontAlgn="base">
              <a:spcBef>
                <a:spcPct val="0"/>
              </a:spcBef>
              <a:spcAft>
                <a:spcPct val="0"/>
              </a:spcAft>
              <a:defRPr>
                <a:latin typeface="Times New Roman" pitchFamily="18" charset="0"/>
              </a:defRPr>
            </a:lvl1pPr>
          </a:lstStyle>
          <a:p>
            <a:pPr>
              <a:defRPr/>
            </a:pPr>
            <a:endParaRPr lang="hu-HU"/>
          </a:p>
        </p:txBody>
      </p:sp>
      <p:sp>
        <p:nvSpPr>
          <p:cNvPr id="6" name="Dia számának helye 5"/>
          <p:cNvSpPr>
            <a:spLocks noGrp="1"/>
          </p:cNvSpPr>
          <p:nvPr>
            <p:ph type="sldNum" sz="quarter" idx="12"/>
          </p:nvPr>
        </p:nvSpPr>
        <p:spPr/>
        <p:txBody>
          <a:bodyPr/>
          <a:lstStyle>
            <a:lvl1pPr rtl="1">
              <a:defRPr>
                <a:latin typeface="Times New Roman" charset="0"/>
              </a:defRPr>
            </a:lvl1pPr>
          </a:lstStyle>
          <a:p>
            <a:fld id="{79A7143F-F4BF-6E41-899B-7D95666AF32A}" type="slidenum">
              <a:rPr lang="hu-HU"/>
              <a:pPr/>
              <a:t>‹#›</a:t>
            </a:fld>
            <a:endParaRPr lang="hu-HU"/>
          </a:p>
        </p:txBody>
      </p:sp>
    </p:spTree>
    <p:extLst>
      <p:ext uri="{BB962C8B-B14F-4D97-AF65-F5344CB8AC3E}">
        <p14:creationId xmlns:p14="http://schemas.microsoft.com/office/powerpoint/2010/main" val="387813207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rtl="1">
              <a:defRPr>
                <a:latin typeface="Times New Roman" charset="0"/>
              </a:defRPr>
            </a:lvl1pPr>
          </a:lstStyle>
          <a:p>
            <a:fld id="{D9218EAC-CD51-2E44-8A6D-A5DED9B33051}" type="datetimeFigureOut">
              <a:rPr lang="hu-HU"/>
              <a:pPr/>
              <a:t>17. 03. 21.</a:t>
            </a:fld>
            <a:endParaRPr lang="hu-HU"/>
          </a:p>
        </p:txBody>
      </p:sp>
      <p:sp>
        <p:nvSpPr>
          <p:cNvPr id="5" name="Élőláb helye 4"/>
          <p:cNvSpPr>
            <a:spLocks noGrp="1"/>
          </p:cNvSpPr>
          <p:nvPr>
            <p:ph type="ftr" sz="quarter" idx="11"/>
          </p:nvPr>
        </p:nvSpPr>
        <p:spPr/>
        <p:txBody>
          <a:bodyPr/>
          <a:lstStyle>
            <a:lvl1pPr rtl="1" fontAlgn="base">
              <a:spcBef>
                <a:spcPct val="0"/>
              </a:spcBef>
              <a:spcAft>
                <a:spcPct val="0"/>
              </a:spcAft>
              <a:defRPr>
                <a:latin typeface="Times New Roman" pitchFamily="18" charset="0"/>
              </a:defRPr>
            </a:lvl1pPr>
          </a:lstStyle>
          <a:p>
            <a:pPr>
              <a:defRPr/>
            </a:pPr>
            <a:endParaRPr lang="hu-HU"/>
          </a:p>
        </p:txBody>
      </p:sp>
      <p:sp>
        <p:nvSpPr>
          <p:cNvPr id="6" name="Dia számának helye 5"/>
          <p:cNvSpPr>
            <a:spLocks noGrp="1"/>
          </p:cNvSpPr>
          <p:nvPr>
            <p:ph type="sldNum" sz="quarter" idx="12"/>
          </p:nvPr>
        </p:nvSpPr>
        <p:spPr/>
        <p:txBody>
          <a:bodyPr/>
          <a:lstStyle>
            <a:lvl1pPr rtl="1">
              <a:defRPr>
                <a:latin typeface="Times New Roman" charset="0"/>
              </a:defRPr>
            </a:lvl1pPr>
          </a:lstStyle>
          <a:p>
            <a:fld id="{7654A6E3-272C-8044-B306-B89D07900EDF}" type="slidenum">
              <a:rPr lang="hu-HU"/>
              <a:pPr/>
              <a:t>‹#›</a:t>
            </a:fld>
            <a:endParaRPr lang="hu-HU"/>
          </a:p>
        </p:txBody>
      </p:sp>
    </p:spTree>
    <p:extLst>
      <p:ext uri="{BB962C8B-B14F-4D97-AF65-F5344CB8AC3E}">
        <p14:creationId xmlns:p14="http://schemas.microsoft.com/office/powerpoint/2010/main" val="13728778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2EF5BA2-DB56-D84C-A5B3-04CE6BEF144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462320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8235C9F-0803-C147-ACD1-88FC3D09B9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311408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A86BC3B-86E8-264E-BAF4-AAD0B7287E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151670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5FE14D1-9C50-014E-BCF9-86C46425B7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109766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BA645EF-3E60-FA4C-A636-D4D0E11EC0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864456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565BD33-7D5F-4145-8488-F665FBD65E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5783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defRPr/>
            </a:lvl1pPr>
          </a:lstStyle>
          <a:p>
            <a:pPr>
              <a:defRPr/>
            </a:pPr>
            <a:fld id="{666971D4-C51C-D941-8FD0-135A2D1BFDAD}" type="datetimeFigureOut">
              <a:rPr lang="hu-HU"/>
              <a:pPr>
                <a:defRPr/>
              </a:pPr>
              <a:t>17. 03. 21.</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solidFill>
                <a:prstClr val="black">
                  <a:tint val="75000"/>
                </a:prstClr>
              </a:solidFill>
              <a:latin typeface="Calibri"/>
            </a:endParaRPr>
          </a:p>
        </p:txBody>
      </p:sp>
      <p:sp>
        <p:nvSpPr>
          <p:cNvPr id="6" name="Dia számának helye 5"/>
          <p:cNvSpPr>
            <a:spLocks noGrp="1"/>
          </p:cNvSpPr>
          <p:nvPr>
            <p:ph type="sldNum" sz="quarter" idx="12"/>
          </p:nvPr>
        </p:nvSpPr>
        <p:spPr/>
        <p:txBody>
          <a:bodyPr/>
          <a:lstStyle>
            <a:lvl1pPr>
              <a:defRPr/>
            </a:lvl1pPr>
          </a:lstStyle>
          <a:p>
            <a:pPr>
              <a:defRPr/>
            </a:pPr>
            <a:fld id="{3793BB52-E936-6446-B569-95CA66CBEE38}" type="slidenum">
              <a:rPr lang="hu-HU"/>
              <a:pPr>
                <a:defRPr/>
              </a:pPr>
              <a:t>‹#›</a:t>
            </a:fld>
            <a:endParaRPr lang="hu-HU"/>
          </a:p>
        </p:txBody>
      </p:sp>
    </p:spTree>
    <p:extLst>
      <p:ext uri="{BB962C8B-B14F-4D97-AF65-F5344CB8AC3E}">
        <p14:creationId xmlns:p14="http://schemas.microsoft.com/office/powerpoint/2010/main" val="366728147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14422B5-4DCA-814A-8F75-78C1084B10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729643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C96AB60-4F01-944E-ABCF-AE4C8C9A766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098980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7DC5D5C-DE03-2D4E-B983-E39D1E8433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15010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2425597-8C68-7E47-9F4B-805F5EFC4DC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6204865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9A01E7-9859-C148-B1AE-AE27DCDB78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109775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8"/>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725" indent="0" algn="ctr">
              <a:buNone/>
              <a:defRPr>
                <a:solidFill>
                  <a:schemeClr val="tx1">
                    <a:tint val="75000"/>
                  </a:schemeClr>
                </a:solidFill>
              </a:defRPr>
            </a:lvl2pPr>
            <a:lvl3pPr marL="913453" indent="0" algn="ctr">
              <a:buNone/>
              <a:defRPr>
                <a:solidFill>
                  <a:schemeClr val="tx1">
                    <a:tint val="75000"/>
                  </a:schemeClr>
                </a:solidFill>
              </a:defRPr>
            </a:lvl3pPr>
            <a:lvl4pPr marL="1370180" indent="0" algn="ctr">
              <a:buNone/>
              <a:defRPr>
                <a:solidFill>
                  <a:schemeClr val="tx1">
                    <a:tint val="75000"/>
                  </a:schemeClr>
                </a:solidFill>
              </a:defRPr>
            </a:lvl4pPr>
            <a:lvl5pPr marL="1826905" indent="0" algn="ctr">
              <a:buNone/>
              <a:defRPr>
                <a:solidFill>
                  <a:schemeClr val="tx1">
                    <a:tint val="75000"/>
                  </a:schemeClr>
                </a:solidFill>
              </a:defRPr>
            </a:lvl5pPr>
            <a:lvl6pPr marL="2283632" indent="0" algn="ctr">
              <a:buNone/>
              <a:defRPr>
                <a:solidFill>
                  <a:schemeClr val="tx1">
                    <a:tint val="75000"/>
                  </a:schemeClr>
                </a:solidFill>
              </a:defRPr>
            </a:lvl6pPr>
            <a:lvl7pPr marL="2740358" indent="0" algn="ctr">
              <a:buNone/>
              <a:defRPr>
                <a:solidFill>
                  <a:schemeClr val="tx1">
                    <a:tint val="75000"/>
                  </a:schemeClr>
                </a:solidFill>
              </a:defRPr>
            </a:lvl7pPr>
            <a:lvl8pPr marL="3197080" indent="0" algn="ctr">
              <a:buNone/>
              <a:defRPr>
                <a:solidFill>
                  <a:schemeClr val="tx1">
                    <a:tint val="75000"/>
                  </a:schemeClr>
                </a:solidFill>
              </a:defRPr>
            </a:lvl8pPr>
            <a:lvl9pPr marL="3653809" indent="0" algn="ctr">
              <a:buNone/>
              <a:defRPr>
                <a:solidFill>
                  <a:schemeClr val="tx1">
                    <a:tint val="75000"/>
                  </a:schemeClr>
                </a:solidFill>
              </a:defRPr>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lvl1pPr>
              <a:defRPr/>
            </a:lvl1pPr>
          </a:lstStyle>
          <a:p>
            <a:pPr>
              <a:defRPr/>
            </a:pPr>
            <a:fld id="{3C5060F8-9E70-214D-A9BF-1CE2EA01F7EE}" type="datetime1">
              <a:rPr lang="hu-HU"/>
              <a:pPr>
                <a:defRPr/>
              </a:pPr>
              <a:t>17. 03. 21.</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latin typeface="Calibri"/>
            </a:endParaRPr>
          </a:p>
        </p:txBody>
      </p:sp>
      <p:sp>
        <p:nvSpPr>
          <p:cNvPr id="6" name="Dia számának helye 5"/>
          <p:cNvSpPr>
            <a:spLocks noGrp="1"/>
          </p:cNvSpPr>
          <p:nvPr>
            <p:ph type="sldNum" sz="quarter" idx="12"/>
          </p:nvPr>
        </p:nvSpPr>
        <p:spPr/>
        <p:txBody>
          <a:bodyPr/>
          <a:lstStyle>
            <a:lvl1pPr>
              <a:defRPr/>
            </a:lvl1pPr>
          </a:lstStyle>
          <a:p>
            <a:pPr>
              <a:defRPr/>
            </a:pPr>
            <a:fld id="{331BDAA7-479D-FA4E-A18E-45363D8BCB64}" type="slidenum">
              <a:rPr lang="hu-HU"/>
              <a:pPr>
                <a:defRPr/>
              </a:pPr>
              <a:t>‹#›</a:t>
            </a:fld>
            <a:endParaRPr lang="hu-HU"/>
          </a:p>
        </p:txBody>
      </p:sp>
    </p:spTree>
    <p:extLst>
      <p:ext uri="{BB962C8B-B14F-4D97-AF65-F5344CB8AC3E}">
        <p14:creationId xmlns:p14="http://schemas.microsoft.com/office/powerpoint/2010/main" val="189761520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defRPr/>
            </a:lvl1pPr>
          </a:lstStyle>
          <a:p>
            <a:pPr>
              <a:defRPr/>
            </a:pPr>
            <a:fld id="{3C5060F8-9E70-214D-A9BF-1CE2EA01F7EE}" type="datetime1">
              <a:rPr lang="hu-HU"/>
              <a:pPr>
                <a:defRPr/>
              </a:pPr>
              <a:t>17. 03. 21.</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latin typeface="Calibri"/>
            </a:endParaRPr>
          </a:p>
        </p:txBody>
      </p:sp>
      <p:sp>
        <p:nvSpPr>
          <p:cNvPr id="6" name="Dia számának helye 5"/>
          <p:cNvSpPr>
            <a:spLocks noGrp="1"/>
          </p:cNvSpPr>
          <p:nvPr>
            <p:ph type="sldNum" sz="quarter" idx="12"/>
          </p:nvPr>
        </p:nvSpPr>
        <p:spPr/>
        <p:txBody>
          <a:bodyPr/>
          <a:lstStyle>
            <a:lvl1pPr>
              <a:defRPr/>
            </a:lvl1pPr>
          </a:lstStyle>
          <a:p>
            <a:pPr>
              <a:defRPr/>
            </a:pPr>
            <a:fld id="{1D838C65-A951-2B49-82EC-9FC991617F8E}" type="slidenum">
              <a:rPr lang="hu-HU"/>
              <a:pPr>
                <a:defRPr/>
              </a:pPr>
              <a:t>‹#›</a:t>
            </a:fld>
            <a:endParaRPr lang="hu-HU"/>
          </a:p>
        </p:txBody>
      </p:sp>
    </p:spTree>
    <p:extLst>
      <p:ext uri="{BB962C8B-B14F-4D97-AF65-F5344CB8AC3E}">
        <p14:creationId xmlns:p14="http://schemas.microsoft.com/office/powerpoint/2010/main" val="249463079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1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725" indent="0">
              <a:buNone/>
              <a:defRPr sz="1800">
                <a:solidFill>
                  <a:schemeClr val="tx1">
                    <a:tint val="75000"/>
                  </a:schemeClr>
                </a:solidFill>
              </a:defRPr>
            </a:lvl2pPr>
            <a:lvl3pPr marL="913453" indent="0">
              <a:buNone/>
              <a:defRPr sz="1600">
                <a:solidFill>
                  <a:schemeClr val="tx1">
                    <a:tint val="75000"/>
                  </a:schemeClr>
                </a:solidFill>
              </a:defRPr>
            </a:lvl3pPr>
            <a:lvl4pPr marL="1370180" indent="0">
              <a:buNone/>
              <a:defRPr sz="1400">
                <a:solidFill>
                  <a:schemeClr val="tx1">
                    <a:tint val="75000"/>
                  </a:schemeClr>
                </a:solidFill>
              </a:defRPr>
            </a:lvl4pPr>
            <a:lvl5pPr marL="1826905" indent="0">
              <a:buNone/>
              <a:defRPr sz="1400">
                <a:solidFill>
                  <a:schemeClr val="tx1">
                    <a:tint val="75000"/>
                  </a:schemeClr>
                </a:solidFill>
              </a:defRPr>
            </a:lvl5pPr>
            <a:lvl6pPr marL="2283632" indent="0">
              <a:buNone/>
              <a:defRPr sz="1400">
                <a:solidFill>
                  <a:schemeClr val="tx1">
                    <a:tint val="75000"/>
                  </a:schemeClr>
                </a:solidFill>
              </a:defRPr>
            </a:lvl6pPr>
            <a:lvl7pPr marL="2740358" indent="0">
              <a:buNone/>
              <a:defRPr sz="1400">
                <a:solidFill>
                  <a:schemeClr val="tx1">
                    <a:tint val="75000"/>
                  </a:schemeClr>
                </a:solidFill>
              </a:defRPr>
            </a:lvl7pPr>
            <a:lvl8pPr marL="3197080" indent="0">
              <a:buNone/>
              <a:defRPr sz="1400">
                <a:solidFill>
                  <a:schemeClr val="tx1">
                    <a:tint val="75000"/>
                  </a:schemeClr>
                </a:solidFill>
              </a:defRPr>
            </a:lvl8pPr>
            <a:lvl9pPr marL="3653809"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lvl1pPr>
              <a:defRPr/>
            </a:lvl1pPr>
          </a:lstStyle>
          <a:p>
            <a:pPr>
              <a:defRPr/>
            </a:pPr>
            <a:fld id="{3C5060F8-9E70-214D-A9BF-1CE2EA01F7EE}" type="datetime1">
              <a:rPr lang="hu-HU"/>
              <a:pPr>
                <a:defRPr/>
              </a:pPr>
              <a:t>17. 03. 21.</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latin typeface="Calibri"/>
            </a:endParaRPr>
          </a:p>
        </p:txBody>
      </p:sp>
      <p:sp>
        <p:nvSpPr>
          <p:cNvPr id="6" name="Dia számának helye 5"/>
          <p:cNvSpPr>
            <a:spLocks noGrp="1"/>
          </p:cNvSpPr>
          <p:nvPr>
            <p:ph type="sldNum" sz="quarter" idx="12"/>
          </p:nvPr>
        </p:nvSpPr>
        <p:spPr/>
        <p:txBody>
          <a:bodyPr/>
          <a:lstStyle>
            <a:lvl1pPr>
              <a:defRPr/>
            </a:lvl1pPr>
          </a:lstStyle>
          <a:p>
            <a:pPr>
              <a:defRPr/>
            </a:pPr>
            <a:fld id="{A3A77CF6-B9C7-EC40-B35F-EBC220737257}" type="slidenum">
              <a:rPr lang="hu-HU"/>
              <a:pPr>
                <a:defRPr/>
              </a:pPr>
              <a:t>‹#›</a:t>
            </a:fld>
            <a:endParaRPr lang="hu-HU"/>
          </a:p>
        </p:txBody>
      </p:sp>
    </p:spTree>
    <p:extLst>
      <p:ext uri="{BB962C8B-B14F-4D97-AF65-F5344CB8AC3E}">
        <p14:creationId xmlns:p14="http://schemas.microsoft.com/office/powerpoint/2010/main" val="187454811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3"/>
          <p:cNvSpPr>
            <a:spLocks noGrp="1"/>
          </p:cNvSpPr>
          <p:nvPr>
            <p:ph type="dt" sz="half" idx="10"/>
          </p:nvPr>
        </p:nvSpPr>
        <p:spPr/>
        <p:txBody>
          <a:bodyPr/>
          <a:lstStyle>
            <a:lvl1pPr>
              <a:defRPr/>
            </a:lvl1pPr>
          </a:lstStyle>
          <a:p>
            <a:pPr>
              <a:defRPr/>
            </a:pPr>
            <a:fld id="{3C5060F8-9E70-214D-A9BF-1CE2EA01F7EE}" type="datetime1">
              <a:rPr lang="hu-HU"/>
              <a:pPr>
                <a:defRPr/>
              </a:pPr>
              <a:t>17. 03. 21.</a:t>
            </a:fld>
            <a:endParaRPr lang="hu-HU"/>
          </a:p>
        </p:txBody>
      </p:sp>
      <p:sp>
        <p:nvSpPr>
          <p:cNvPr id="6" name="Élőláb helye 4"/>
          <p:cNvSpPr>
            <a:spLocks noGrp="1"/>
          </p:cNvSpPr>
          <p:nvPr>
            <p:ph type="ftr" sz="quarter" idx="11"/>
          </p:nvPr>
        </p:nvSpPr>
        <p:spPr/>
        <p:txBody>
          <a:bodyPr/>
          <a:lstStyle>
            <a:lvl1pPr>
              <a:defRPr/>
            </a:lvl1pPr>
          </a:lstStyle>
          <a:p>
            <a:pPr>
              <a:defRPr/>
            </a:pPr>
            <a:endParaRPr lang="hu-HU">
              <a:latin typeface="Calibri"/>
            </a:endParaRPr>
          </a:p>
        </p:txBody>
      </p:sp>
      <p:sp>
        <p:nvSpPr>
          <p:cNvPr id="7" name="Dia számának helye 5"/>
          <p:cNvSpPr>
            <a:spLocks noGrp="1"/>
          </p:cNvSpPr>
          <p:nvPr>
            <p:ph type="sldNum" sz="quarter" idx="12"/>
          </p:nvPr>
        </p:nvSpPr>
        <p:spPr/>
        <p:txBody>
          <a:bodyPr/>
          <a:lstStyle>
            <a:lvl1pPr>
              <a:defRPr/>
            </a:lvl1pPr>
          </a:lstStyle>
          <a:p>
            <a:pPr>
              <a:defRPr/>
            </a:pPr>
            <a:fld id="{1D819A34-D490-8F4D-8B6A-4AA174868116}" type="slidenum">
              <a:rPr lang="hu-HU"/>
              <a:pPr>
                <a:defRPr/>
              </a:pPr>
              <a:t>‹#›</a:t>
            </a:fld>
            <a:endParaRPr lang="hu-HU"/>
          </a:p>
        </p:txBody>
      </p:sp>
    </p:spTree>
    <p:extLst>
      <p:ext uri="{BB962C8B-B14F-4D97-AF65-F5344CB8AC3E}">
        <p14:creationId xmlns:p14="http://schemas.microsoft.com/office/powerpoint/2010/main" val="91195199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4"/>
            <a:ext cx="4040188" cy="639762"/>
          </a:xfrm>
        </p:spPr>
        <p:txBody>
          <a:bodyPr anchor="b"/>
          <a:lstStyle>
            <a:lvl1pPr marL="0" indent="0">
              <a:buNone/>
              <a:defRPr sz="2400" b="1"/>
            </a:lvl1pPr>
            <a:lvl2pPr marL="456725" indent="0">
              <a:buNone/>
              <a:defRPr sz="2000" b="1"/>
            </a:lvl2pPr>
            <a:lvl3pPr marL="913453" indent="0">
              <a:buNone/>
              <a:defRPr sz="1800" b="1"/>
            </a:lvl3pPr>
            <a:lvl4pPr marL="1370180" indent="0">
              <a:buNone/>
              <a:defRPr sz="1600" b="1"/>
            </a:lvl4pPr>
            <a:lvl5pPr marL="1826905" indent="0">
              <a:buNone/>
              <a:defRPr sz="1600" b="1"/>
            </a:lvl5pPr>
            <a:lvl6pPr marL="2283632" indent="0">
              <a:buNone/>
              <a:defRPr sz="1600" b="1"/>
            </a:lvl6pPr>
            <a:lvl7pPr marL="2740358" indent="0">
              <a:buNone/>
              <a:defRPr sz="1600" b="1"/>
            </a:lvl7pPr>
            <a:lvl8pPr marL="3197080" indent="0">
              <a:buNone/>
              <a:defRPr sz="1600" b="1"/>
            </a:lvl8pPr>
            <a:lvl9pPr marL="3653809"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4"/>
            <a:ext cx="4041775" cy="639762"/>
          </a:xfrm>
        </p:spPr>
        <p:txBody>
          <a:bodyPr anchor="b"/>
          <a:lstStyle>
            <a:lvl1pPr marL="0" indent="0">
              <a:buNone/>
              <a:defRPr sz="2400" b="1"/>
            </a:lvl1pPr>
            <a:lvl2pPr marL="456725" indent="0">
              <a:buNone/>
              <a:defRPr sz="2000" b="1"/>
            </a:lvl2pPr>
            <a:lvl3pPr marL="913453" indent="0">
              <a:buNone/>
              <a:defRPr sz="1800" b="1"/>
            </a:lvl3pPr>
            <a:lvl4pPr marL="1370180" indent="0">
              <a:buNone/>
              <a:defRPr sz="1600" b="1"/>
            </a:lvl4pPr>
            <a:lvl5pPr marL="1826905" indent="0">
              <a:buNone/>
              <a:defRPr sz="1600" b="1"/>
            </a:lvl5pPr>
            <a:lvl6pPr marL="2283632" indent="0">
              <a:buNone/>
              <a:defRPr sz="1600" b="1"/>
            </a:lvl6pPr>
            <a:lvl7pPr marL="2740358" indent="0">
              <a:buNone/>
              <a:defRPr sz="1600" b="1"/>
            </a:lvl7pPr>
            <a:lvl8pPr marL="3197080" indent="0">
              <a:buNone/>
              <a:defRPr sz="1600" b="1"/>
            </a:lvl8pPr>
            <a:lvl9pPr marL="3653809"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3"/>
          <p:cNvSpPr>
            <a:spLocks noGrp="1"/>
          </p:cNvSpPr>
          <p:nvPr>
            <p:ph type="dt" sz="half" idx="10"/>
          </p:nvPr>
        </p:nvSpPr>
        <p:spPr/>
        <p:txBody>
          <a:bodyPr/>
          <a:lstStyle>
            <a:lvl1pPr>
              <a:defRPr/>
            </a:lvl1pPr>
          </a:lstStyle>
          <a:p>
            <a:pPr>
              <a:defRPr/>
            </a:pPr>
            <a:fld id="{3C5060F8-9E70-214D-A9BF-1CE2EA01F7EE}" type="datetime1">
              <a:rPr lang="hu-HU"/>
              <a:pPr>
                <a:defRPr/>
              </a:pPr>
              <a:t>17. 03. 21.</a:t>
            </a:fld>
            <a:endParaRPr lang="hu-HU"/>
          </a:p>
        </p:txBody>
      </p:sp>
      <p:sp>
        <p:nvSpPr>
          <p:cNvPr id="8" name="Élőláb helye 4"/>
          <p:cNvSpPr>
            <a:spLocks noGrp="1"/>
          </p:cNvSpPr>
          <p:nvPr>
            <p:ph type="ftr" sz="quarter" idx="11"/>
          </p:nvPr>
        </p:nvSpPr>
        <p:spPr/>
        <p:txBody>
          <a:bodyPr/>
          <a:lstStyle>
            <a:lvl1pPr>
              <a:defRPr/>
            </a:lvl1pPr>
          </a:lstStyle>
          <a:p>
            <a:pPr>
              <a:defRPr/>
            </a:pPr>
            <a:endParaRPr lang="hu-HU">
              <a:latin typeface="Calibri"/>
            </a:endParaRPr>
          </a:p>
        </p:txBody>
      </p:sp>
      <p:sp>
        <p:nvSpPr>
          <p:cNvPr id="9" name="Dia számának helye 5"/>
          <p:cNvSpPr>
            <a:spLocks noGrp="1"/>
          </p:cNvSpPr>
          <p:nvPr>
            <p:ph type="sldNum" sz="quarter" idx="12"/>
          </p:nvPr>
        </p:nvSpPr>
        <p:spPr/>
        <p:txBody>
          <a:bodyPr/>
          <a:lstStyle>
            <a:lvl1pPr>
              <a:defRPr/>
            </a:lvl1pPr>
          </a:lstStyle>
          <a:p>
            <a:pPr>
              <a:defRPr/>
            </a:pPr>
            <a:fld id="{609A06C3-29ED-6E43-8C5D-AAF7226A10C0}" type="slidenum">
              <a:rPr lang="hu-HU"/>
              <a:pPr>
                <a:defRPr/>
              </a:pPr>
              <a:t>‹#›</a:t>
            </a:fld>
            <a:endParaRPr lang="hu-HU"/>
          </a:p>
        </p:txBody>
      </p:sp>
    </p:spTree>
    <p:extLst>
      <p:ext uri="{BB962C8B-B14F-4D97-AF65-F5344CB8AC3E}">
        <p14:creationId xmlns:p14="http://schemas.microsoft.com/office/powerpoint/2010/main" val="13204164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1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725" indent="0">
              <a:buNone/>
              <a:defRPr sz="1800">
                <a:solidFill>
                  <a:schemeClr val="tx1">
                    <a:tint val="75000"/>
                  </a:schemeClr>
                </a:solidFill>
              </a:defRPr>
            </a:lvl2pPr>
            <a:lvl3pPr marL="913453" indent="0">
              <a:buNone/>
              <a:defRPr sz="1600">
                <a:solidFill>
                  <a:schemeClr val="tx1">
                    <a:tint val="75000"/>
                  </a:schemeClr>
                </a:solidFill>
              </a:defRPr>
            </a:lvl3pPr>
            <a:lvl4pPr marL="1370180" indent="0">
              <a:buNone/>
              <a:defRPr sz="1400">
                <a:solidFill>
                  <a:schemeClr val="tx1">
                    <a:tint val="75000"/>
                  </a:schemeClr>
                </a:solidFill>
              </a:defRPr>
            </a:lvl4pPr>
            <a:lvl5pPr marL="1826905" indent="0">
              <a:buNone/>
              <a:defRPr sz="1400">
                <a:solidFill>
                  <a:schemeClr val="tx1">
                    <a:tint val="75000"/>
                  </a:schemeClr>
                </a:solidFill>
              </a:defRPr>
            </a:lvl5pPr>
            <a:lvl6pPr marL="2283632" indent="0">
              <a:buNone/>
              <a:defRPr sz="1400">
                <a:solidFill>
                  <a:schemeClr val="tx1">
                    <a:tint val="75000"/>
                  </a:schemeClr>
                </a:solidFill>
              </a:defRPr>
            </a:lvl6pPr>
            <a:lvl7pPr marL="2740358" indent="0">
              <a:buNone/>
              <a:defRPr sz="1400">
                <a:solidFill>
                  <a:schemeClr val="tx1">
                    <a:tint val="75000"/>
                  </a:schemeClr>
                </a:solidFill>
              </a:defRPr>
            </a:lvl7pPr>
            <a:lvl8pPr marL="3197080" indent="0">
              <a:buNone/>
              <a:defRPr sz="1400">
                <a:solidFill>
                  <a:schemeClr val="tx1">
                    <a:tint val="75000"/>
                  </a:schemeClr>
                </a:solidFill>
              </a:defRPr>
            </a:lvl8pPr>
            <a:lvl9pPr marL="3653809"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lvl1pPr>
              <a:defRPr/>
            </a:lvl1pPr>
          </a:lstStyle>
          <a:p>
            <a:pPr>
              <a:defRPr/>
            </a:pPr>
            <a:fld id="{D6F72B25-C00B-A64A-8F91-C62DF44A70D5}" type="datetimeFigureOut">
              <a:rPr lang="hu-HU"/>
              <a:pPr>
                <a:defRPr/>
              </a:pPr>
              <a:t>17. 03. 21.</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solidFill>
                <a:prstClr val="black">
                  <a:tint val="75000"/>
                </a:prstClr>
              </a:solidFill>
              <a:latin typeface="Calibri"/>
            </a:endParaRPr>
          </a:p>
        </p:txBody>
      </p:sp>
      <p:sp>
        <p:nvSpPr>
          <p:cNvPr id="6" name="Dia számának helye 5"/>
          <p:cNvSpPr>
            <a:spLocks noGrp="1"/>
          </p:cNvSpPr>
          <p:nvPr>
            <p:ph type="sldNum" sz="quarter" idx="12"/>
          </p:nvPr>
        </p:nvSpPr>
        <p:spPr/>
        <p:txBody>
          <a:bodyPr/>
          <a:lstStyle>
            <a:lvl1pPr>
              <a:defRPr/>
            </a:lvl1pPr>
          </a:lstStyle>
          <a:p>
            <a:pPr>
              <a:defRPr/>
            </a:pPr>
            <a:fld id="{64E80527-B212-F640-8489-54AFB43E4101}" type="slidenum">
              <a:rPr lang="hu-HU"/>
              <a:pPr>
                <a:defRPr/>
              </a:pPr>
              <a:t>‹#›</a:t>
            </a:fld>
            <a:endParaRPr lang="hu-HU"/>
          </a:p>
        </p:txBody>
      </p:sp>
    </p:spTree>
    <p:extLst>
      <p:ext uri="{BB962C8B-B14F-4D97-AF65-F5344CB8AC3E}">
        <p14:creationId xmlns:p14="http://schemas.microsoft.com/office/powerpoint/2010/main" val="230986040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3"/>
          <p:cNvSpPr>
            <a:spLocks noGrp="1"/>
          </p:cNvSpPr>
          <p:nvPr>
            <p:ph type="dt" sz="half" idx="10"/>
          </p:nvPr>
        </p:nvSpPr>
        <p:spPr/>
        <p:txBody>
          <a:bodyPr/>
          <a:lstStyle>
            <a:lvl1pPr>
              <a:defRPr/>
            </a:lvl1pPr>
          </a:lstStyle>
          <a:p>
            <a:pPr>
              <a:defRPr/>
            </a:pPr>
            <a:fld id="{3C5060F8-9E70-214D-A9BF-1CE2EA01F7EE}" type="datetime1">
              <a:rPr lang="hu-HU"/>
              <a:pPr>
                <a:defRPr/>
              </a:pPr>
              <a:t>17. 03. 21.</a:t>
            </a:fld>
            <a:endParaRPr lang="hu-HU"/>
          </a:p>
        </p:txBody>
      </p:sp>
      <p:sp>
        <p:nvSpPr>
          <p:cNvPr id="4" name="Élőláb helye 4"/>
          <p:cNvSpPr>
            <a:spLocks noGrp="1"/>
          </p:cNvSpPr>
          <p:nvPr>
            <p:ph type="ftr" sz="quarter" idx="11"/>
          </p:nvPr>
        </p:nvSpPr>
        <p:spPr/>
        <p:txBody>
          <a:bodyPr/>
          <a:lstStyle>
            <a:lvl1pPr>
              <a:defRPr/>
            </a:lvl1pPr>
          </a:lstStyle>
          <a:p>
            <a:pPr>
              <a:defRPr/>
            </a:pPr>
            <a:endParaRPr lang="hu-HU">
              <a:latin typeface="Calibri"/>
            </a:endParaRPr>
          </a:p>
        </p:txBody>
      </p:sp>
      <p:sp>
        <p:nvSpPr>
          <p:cNvPr id="5" name="Dia számának helye 5"/>
          <p:cNvSpPr>
            <a:spLocks noGrp="1"/>
          </p:cNvSpPr>
          <p:nvPr>
            <p:ph type="sldNum" sz="quarter" idx="12"/>
          </p:nvPr>
        </p:nvSpPr>
        <p:spPr/>
        <p:txBody>
          <a:bodyPr/>
          <a:lstStyle>
            <a:lvl1pPr>
              <a:defRPr/>
            </a:lvl1pPr>
          </a:lstStyle>
          <a:p>
            <a:pPr>
              <a:defRPr/>
            </a:pPr>
            <a:fld id="{8C7E2932-BB9F-2C45-A2EE-E8E73097BE24}" type="slidenum">
              <a:rPr lang="hu-HU"/>
              <a:pPr>
                <a:defRPr/>
              </a:pPr>
              <a:t>‹#›</a:t>
            </a:fld>
            <a:endParaRPr lang="hu-HU"/>
          </a:p>
        </p:txBody>
      </p:sp>
    </p:spTree>
    <p:extLst>
      <p:ext uri="{BB962C8B-B14F-4D97-AF65-F5344CB8AC3E}">
        <p14:creationId xmlns:p14="http://schemas.microsoft.com/office/powerpoint/2010/main" val="360905339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3"/>
          <p:cNvSpPr>
            <a:spLocks noGrp="1"/>
          </p:cNvSpPr>
          <p:nvPr>
            <p:ph type="dt" sz="half" idx="10"/>
          </p:nvPr>
        </p:nvSpPr>
        <p:spPr/>
        <p:txBody>
          <a:bodyPr/>
          <a:lstStyle>
            <a:lvl1pPr>
              <a:defRPr/>
            </a:lvl1pPr>
          </a:lstStyle>
          <a:p>
            <a:pPr>
              <a:defRPr/>
            </a:pPr>
            <a:fld id="{3C5060F8-9E70-214D-A9BF-1CE2EA01F7EE}" type="datetime1">
              <a:rPr lang="hu-HU"/>
              <a:pPr>
                <a:defRPr/>
              </a:pPr>
              <a:t>17. 03. 21.</a:t>
            </a:fld>
            <a:endParaRPr lang="hu-HU"/>
          </a:p>
        </p:txBody>
      </p:sp>
      <p:sp>
        <p:nvSpPr>
          <p:cNvPr id="3" name="Élőláb helye 4"/>
          <p:cNvSpPr>
            <a:spLocks noGrp="1"/>
          </p:cNvSpPr>
          <p:nvPr>
            <p:ph type="ftr" sz="quarter" idx="11"/>
          </p:nvPr>
        </p:nvSpPr>
        <p:spPr/>
        <p:txBody>
          <a:bodyPr/>
          <a:lstStyle>
            <a:lvl1pPr>
              <a:defRPr/>
            </a:lvl1pPr>
          </a:lstStyle>
          <a:p>
            <a:pPr>
              <a:defRPr/>
            </a:pPr>
            <a:endParaRPr lang="hu-HU">
              <a:latin typeface="Calibri"/>
            </a:endParaRPr>
          </a:p>
        </p:txBody>
      </p:sp>
      <p:sp>
        <p:nvSpPr>
          <p:cNvPr id="4" name="Dia számának helye 5"/>
          <p:cNvSpPr>
            <a:spLocks noGrp="1"/>
          </p:cNvSpPr>
          <p:nvPr>
            <p:ph type="sldNum" sz="quarter" idx="12"/>
          </p:nvPr>
        </p:nvSpPr>
        <p:spPr/>
        <p:txBody>
          <a:bodyPr/>
          <a:lstStyle>
            <a:lvl1pPr>
              <a:defRPr/>
            </a:lvl1pPr>
          </a:lstStyle>
          <a:p>
            <a:pPr>
              <a:defRPr/>
            </a:pPr>
            <a:fld id="{C49D682B-BBCD-9146-B21E-DD6CC7F460D1}" type="slidenum">
              <a:rPr lang="hu-HU"/>
              <a:pPr>
                <a:defRPr/>
              </a:pPr>
              <a:t>‹#›</a:t>
            </a:fld>
            <a:endParaRPr lang="hu-HU"/>
          </a:p>
        </p:txBody>
      </p:sp>
    </p:spTree>
    <p:extLst>
      <p:ext uri="{BB962C8B-B14F-4D97-AF65-F5344CB8AC3E}">
        <p14:creationId xmlns:p14="http://schemas.microsoft.com/office/powerpoint/2010/main" val="231680265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2"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4"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2" y="1435104"/>
            <a:ext cx="3008313" cy="4691063"/>
          </a:xfrm>
        </p:spPr>
        <p:txBody>
          <a:bodyPr/>
          <a:lstStyle>
            <a:lvl1pPr marL="0" indent="0">
              <a:buNone/>
              <a:defRPr sz="1400"/>
            </a:lvl1pPr>
            <a:lvl2pPr marL="456725" indent="0">
              <a:buNone/>
              <a:defRPr sz="1200"/>
            </a:lvl2pPr>
            <a:lvl3pPr marL="913453" indent="0">
              <a:buNone/>
              <a:defRPr sz="1000"/>
            </a:lvl3pPr>
            <a:lvl4pPr marL="1370180" indent="0">
              <a:buNone/>
              <a:defRPr sz="900"/>
            </a:lvl4pPr>
            <a:lvl5pPr marL="1826905" indent="0">
              <a:buNone/>
              <a:defRPr sz="900"/>
            </a:lvl5pPr>
            <a:lvl6pPr marL="2283632" indent="0">
              <a:buNone/>
              <a:defRPr sz="900"/>
            </a:lvl6pPr>
            <a:lvl7pPr marL="2740358" indent="0">
              <a:buNone/>
              <a:defRPr sz="900"/>
            </a:lvl7pPr>
            <a:lvl8pPr marL="3197080" indent="0">
              <a:buNone/>
              <a:defRPr sz="900"/>
            </a:lvl8pPr>
            <a:lvl9pPr marL="3653809" indent="0">
              <a:buNone/>
              <a:defRPr sz="900"/>
            </a:lvl9pPr>
          </a:lstStyle>
          <a:p>
            <a:pPr lvl="0"/>
            <a:r>
              <a:rPr lang="hu-HU" smtClean="0"/>
              <a:t>Mintaszöveg szerkesztése</a:t>
            </a:r>
          </a:p>
        </p:txBody>
      </p:sp>
      <p:sp>
        <p:nvSpPr>
          <p:cNvPr id="5" name="Dátum helye 3"/>
          <p:cNvSpPr>
            <a:spLocks noGrp="1"/>
          </p:cNvSpPr>
          <p:nvPr>
            <p:ph type="dt" sz="half" idx="10"/>
          </p:nvPr>
        </p:nvSpPr>
        <p:spPr/>
        <p:txBody>
          <a:bodyPr/>
          <a:lstStyle>
            <a:lvl1pPr>
              <a:defRPr/>
            </a:lvl1pPr>
          </a:lstStyle>
          <a:p>
            <a:pPr>
              <a:defRPr/>
            </a:pPr>
            <a:fld id="{3C5060F8-9E70-214D-A9BF-1CE2EA01F7EE}" type="datetime1">
              <a:rPr lang="hu-HU"/>
              <a:pPr>
                <a:defRPr/>
              </a:pPr>
              <a:t>17. 03. 21.</a:t>
            </a:fld>
            <a:endParaRPr lang="hu-HU"/>
          </a:p>
        </p:txBody>
      </p:sp>
      <p:sp>
        <p:nvSpPr>
          <p:cNvPr id="6" name="Élőláb helye 4"/>
          <p:cNvSpPr>
            <a:spLocks noGrp="1"/>
          </p:cNvSpPr>
          <p:nvPr>
            <p:ph type="ftr" sz="quarter" idx="11"/>
          </p:nvPr>
        </p:nvSpPr>
        <p:spPr/>
        <p:txBody>
          <a:bodyPr/>
          <a:lstStyle>
            <a:lvl1pPr>
              <a:defRPr/>
            </a:lvl1pPr>
          </a:lstStyle>
          <a:p>
            <a:pPr>
              <a:defRPr/>
            </a:pPr>
            <a:endParaRPr lang="hu-HU">
              <a:latin typeface="Calibri"/>
            </a:endParaRPr>
          </a:p>
        </p:txBody>
      </p:sp>
      <p:sp>
        <p:nvSpPr>
          <p:cNvPr id="7" name="Dia számának helye 5"/>
          <p:cNvSpPr>
            <a:spLocks noGrp="1"/>
          </p:cNvSpPr>
          <p:nvPr>
            <p:ph type="sldNum" sz="quarter" idx="12"/>
          </p:nvPr>
        </p:nvSpPr>
        <p:spPr/>
        <p:txBody>
          <a:bodyPr/>
          <a:lstStyle>
            <a:lvl1pPr>
              <a:defRPr/>
            </a:lvl1pPr>
          </a:lstStyle>
          <a:p>
            <a:pPr>
              <a:defRPr/>
            </a:pPr>
            <a:fld id="{FB528A63-D75B-6248-8AAE-AA058EEF1511}" type="slidenum">
              <a:rPr lang="hu-HU"/>
              <a:pPr>
                <a:defRPr/>
              </a:pPr>
              <a:t>‹#›</a:t>
            </a:fld>
            <a:endParaRPr lang="hu-HU"/>
          </a:p>
        </p:txBody>
      </p:sp>
    </p:spTree>
    <p:extLst>
      <p:ext uri="{BB962C8B-B14F-4D97-AF65-F5344CB8AC3E}">
        <p14:creationId xmlns:p14="http://schemas.microsoft.com/office/powerpoint/2010/main" val="310412620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rtlCol="0">
            <a:normAutofit/>
          </a:bodyPr>
          <a:lstStyle>
            <a:lvl1pPr marL="0" indent="0">
              <a:buNone/>
              <a:defRPr sz="3200"/>
            </a:lvl1pPr>
            <a:lvl2pPr marL="456725" indent="0">
              <a:buNone/>
              <a:defRPr sz="2800"/>
            </a:lvl2pPr>
            <a:lvl3pPr marL="913453" indent="0">
              <a:buNone/>
              <a:defRPr sz="2400"/>
            </a:lvl3pPr>
            <a:lvl4pPr marL="1370180" indent="0">
              <a:buNone/>
              <a:defRPr sz="2000"/>
            </a:lvl4pPr>
            <a:lvl5pPr marL="1826905" indent="0">
              <a:buNone/>
              <a:defRPr sz="2000"/>
            </a:lvl5pPr>
            <a:lvl6pPr marL="2283632" indent="0">
              <a:buNone/>
              <a:defRPr sz="2000"/>
            </a:lvl6pPr>
            <a:lvl7pPr marL="2740358" indent="0">
              <a:buNone/>
              <a:defRPr sz="2000"/>
            </a:lvl7pPr>
            <a:lvl8pPr marL="3197080" indent="0">
              <a:buNone/>
              <a:defRPr sz="2000"/>
            </a:lvl8pPr>
            <a:lvl9pPr marL="3653809"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6725" indent="0">
              <a:buNone/>
              <a:defRPr sz="1200"/>
            </a:lvl2pPr>
            <a:lvl3pPr marL="913453" indent="0">
              <a:buNone/>
              <a:defRPr sz="1000"/>
            </a:lvl3pPr>
            <a:lvl4pPr marL="1370180" indent="0">
              <a:buNone/>
              <a:defRPr sz="900"/>
            </a:lvl4pPr>
            <a:lvl5pPr marL="1826905" indent="0">
              <a:buNone/>
              <a:defRPr sz="900"/>
            </a:lvl5pPr>
            <a:lvl6pPr marL="2283632" indent="0">
              <a:buNone/>
              <a:defRPr sz="900"/>
            </a:lvl6pPr>
            <a:lvl7pPr marL="2740358" indent="0">
              <a:buNone/>
              <a:defRPr sz="900"/>
            </a:lvl7pPr>
            <a:lvl8pPr marL="3197080" indent="0">
              <a:buNone/>
              <a:defRPr sz="900"/>
            </a:lvl8pPr>
            <a:lvl9pPr marL="3653809" indent="0">
              <a:buNone/>
              <a:defRPr sz="900"/>
            </a:lvl9pPr>
          </a:lstStyle>
          <a:p>
            <a:pPr lvl="0"/>
            <a:r>
              <a:rPr lang="hu-HU" smtClean="0"/>
              <a:t>Mintaszöveg szerkesztése</a:t>
            </a:r>
          </a:p>
        </p:txBody>
      </p:sp>
      <p:sp>
        <p:nvSpPr>
          <p:cNvPr id="5" name="Dátum helye 3"/>
          <p:cNvSpPr>
            <a:spLocks noGrp="1"/>
          </p:cNvSpPr>
          <p:nvPr>
            <p:ph type="dt" sz="half" idx="10"/>
          </p:nvPr>
        </p:nvSpPr>
        <p:spPr/>
        <p:txBody>
          <a:bodyPr/>
          <a:lstStyle>
            <a:lvl1pPr>
              <a:defRPr/>
            </a:lvl1pPr>
          </a:lstStyle>
          <a:p>
            <a:pPr>
              <a:defRPr/>
            </a:pPr>
            <a:fld id="{3C5060F8-9E70-214D-A9BF-1CE2EA01F7EE}" type="datetime1">
              <a:rPr lang="hu-HU"/>
              <a:pPr>
                <a:defRPr/>
              </a:pPr>
              <a:t>17. 03. 21.</a:t>
            </a:fld>
            <a:endParaRPr lang="hu-HU"/>
          </a:p>
        </p:txBody>
      </p:sp>
      <p:sp>
        <p:nvSpPr>
          <p:cNvPr id="6" name="Élőláb helye 4"/>
          <p:cNvSpPr>
            <a:spLocks noGrp="1"/>
          </p:cNvSpPr>
          <p:nvPr>
            <p:ph type="ftr" sz="quarter" idx="11"/>
          </p:nvPr>
        </p:nvSpPr>
        <p:spPr/>
        <p:txBody>
          <a:bodyPr/>
          <a:lstStyle>
            <a:lvl1pPr>
              <a:defRPr/>
            </a:lvl1pPr>
          </a:lstStyle>
          <a:p>
            <a:pPr>
              <a:defRPr/>
            </a:pPr>
            <a:endParaRPr lang="hu-HU">
              <a:latin typeface="Calibri"/>
            </a:endParaRPr>
          </a:p>
        </p:txBody>
      </p:sp>
      <p:sp>
        <p:nvSpPr>
          <p:cNvPr id="7" name="Dia számának helye 5"/>
          <p:cNvSpPr>
            <a:spLocks noGrp="1"/>
          </p:cNvSpPr>
          <p:nvPr>
            <p:ph type="sldNum" sz="quarter" idx="12"/>
          </p:nvPr>
        </p:nvSpPr>
        <p:spPr/>
        <p:txBody>
          <a:bodyPr/>
          <a:lstStyle>
            <a:lvl1pPr>
              <a:defRPr/>
            </a:lvl1pPr>
          </a:lstStyle>
          <a:p>
            <a:pPr>
              <a:defRPr/>
            </a:pPr>
            <a:fld id="{BF3E4C02-9579-4F4D-A6A7-BED92C2B46D2}" type="slidenum">
              <a:rPr lang="hu-HU"/>
              <a:pPr>
                <a:defRPr/>
              </a:pPr>
              <a:t>‹#›</a:t>
            </a:fld>
            <a:endParaRPr lang="hu-HU"/>
          </a:p>
        </p:txBody>
      </p:sp>
    </p:spTree>
    <p:extLst>
      <p:ext uri="{BB962C8B-B14F-4D97-AF65-F5344CB8AC3E}">
        <p14:creationId xmlns:p14="http://schemas.microsoft.com/office/powerpoint/2010/main" val="279040766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defRPr/>
            </a:lvl1pPr>
          </a:lstStyle>
          <a:p>
            <a:pPr>
              <a:defRPr/>
            </a:pPr>
            <a:fld id="{3C5060F8-9E70-214D-A9BF-1CE2EA01F7EE}" type="datetime1">
              <a:rPr lang="hu-HU"/>
              <a:pPr>
                <a:defRPr/>
              </a:pPr>
              <a:t>17. 03. 21.</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latin typeface="Calibri"/>
            </a:endParaRPr>
          </a:p>
        </p:txBody>
      </p:sp>
      <p:sp>
        <p:nvSpPr>
          <p:cNvPr id="6" name="Dia számának helye 5"/>
          <p:cNvSpPr>
            <a:spLocks noGrp="1"/>
          </p:cNvSpPr>
          <p:nvPr>
            <p:ph type="sldNum" sz="quarter" idx="12"/>
          </p:nvPr>
        </p:nvSpPr>
        <p:spPr/>
        <p:txBody>
          <a:bodyPr/>
          <a:lstStyle>
            <a:lvl1pPr>
              <a:defRPr/>
            </a:lvl1pPr>
          </a:lstStyle>
          <a:p>
            <a:pPr>
              <a:defRPr/>
            </a:pPr>
            <a:fld id="{BCA69D18-1428-1E40-A508-94EC7C27E800}" type="slidenum">
              <a:rPr lang="hu-HU"/>
              <a:pPr>
                <a:defRPr/>
              </a:pPr>
              <a:t>‹#›</a:t>
            </a:fld>
            <a:endParaRPr lang="hu-HU"/>
          </a:p>
        </p:txBody>
      </p:sp>
    </p:spTree>
    <p:extLst>
      <p:ext uri="{BB962C8B-B14F-4D97-AF65-F5344CB8AC3E}">
        <p14:creationId xmlns:p14="http://schemas.microsoft.com/office/powerpoint/2010/main" val="49354301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1" y="27464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4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defRPr/>
            </a:lvl1pPr>
          </a:lstStyle>
          <a:p>
            <a:pPr>
              <a:defRPr/>
            </a:pPr>
            <a:fld id="{3C5060F8-9E70-214D-A9BF-1CE2EA01F7EE}" type="datetime1">
              <a:rPr lang="hu-HU"/>
              <a:pPr>
                <a:defRPr/>
              </a:pPr>
              <a:t>17. 03. 21.</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latin typeface="Calibri"/>
            </a:endParaRPr>
          </a:p>
        </p:txBody>
      </p:sp>
      <p:sp>
        <p:nvSpPr>
          <p:cNvPr id="6" name="Dia számának helye 5"/>
          <p:cNvSpPr>
            <a:spLocks noGrp="1"/>
          </p:cNvSpPr>
          <p:nvPr>
            <p:ph type="sldNum" sz="quarter" idx="12"/>
          </p:nvPr>
        </p:nvSpPr>
        <p:spPr/>
        <p:txBody>
          <a:bodyPr/>
          <a:lstStyle>
            <a:lvl1pPr>
              <a:defRPr/>
            </a:lvl1pPr>
          </a:lstStyle>
          <a:p>
            <a:pPr>
              <a:defRPr/>
            </a:pPr>
            <a:fld id="{ED7A1D40-DE0E-0F4E-9AFB-166B3B2E0368}" type="slidenum">
              <a:rPr lang="hu-HU"/>
              <a:pPr>
                <a:defRPr/>
              </a:pPr>
              <a:t>‹#›</a:t>
            </a:fld>
            <a:endParaRPr lang="hu-HU"/>
          </a:p>
        </p:txBody>
      </p:sp>
    </p:spTree>
    <p:extLst>
      <p:ext uri="{BB962C8B-B14F-4D97-AF65-F5344CB8AC3E}">
        <p14:creationId xmlns:p14="http://schemas.microsoft.com/office/powerpoint/2010/main" val="10012075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3"/>
          <p:cNvSpPr>
            <a:spLocks noGrp="1"/>
          </p:cNvSpPr>
          <p:nvPr>
            <p:ph type="dt" sz="half" idx="10"/>
          </p:nvPr>
        </p:nvSpPr>
        <p:spPr/>
        <p:txBody>
          <a:bodyPr/>
          <a:lstStyle>
            <a:lvl1pPr>
              <a:defRPr/>
            </a:lvl1pPr>
          </a:lstStyle>
          <a:p>
            <a:pPr>
              <a:defRPr/>
            </a:pPr>
            <a:fld id="{3A460CA2-FD63-1F45-8EC2-38610B93D5D1}" type="datetimeFigureOut">
              <a:rPr lang="hu-HU"/>
              <a:pPr>
                <a:defRPr/>
              </a:pPr>
              <a:t>17. 03. 21.</a:t>
            </a:fld>
            <a:endParaRPr lang="hu-HU"/>
          </a:p>
        </p:txBody>
      </p:sp>
      <p:sp>
        <p:nvSpPr>
          <p:cNvPr id="6" name="Élőláb helye 4"/>
          <p:cNvSpPr>
            <a:spLocks noGrp="1"/>
          </p:cNvSpPr>
          <p:nvPr>
            <p:ph type="ftr" sz="quarter" idx="11"/>
          </p:nvPr>
        </p:nvSpPr>
        <p:spPr/>
        <p:txBody>
          <a:bodyPr/>
          <a:lstStyle>
            <a:lvl1pPr>
              <a:defRPr/>
            </a:lvl1pPr>
          </a:lstStyle>
          <a:p>
            <a:pPr>
              <a:defRPr/>
            </a:pPr>
            <a:endParaRPr lang="hu-HU">
              <a:solidFill>
                <a:prstClr val="black">
                  <a:tint val="75000"/>
                </a:prstClr>
              </a:solidFill>
              <a:latin typeface="Calibri"/>
            </a:endParaRPr>
          </a:p>
        </p:txBody>
      </p:sp>
      <p:sp>
        <p:nvSpPr>
          <p:cNvPr id="7" name="Dia számának helye 5"/>
          <p:cNvSpPr>
            <a:spLocks noGrp="1"/>
          </p:cNvSpPr>
          <p:nvPr>
            <p:ph type="sldNum" sz="quarter" idx="12"/>
          </p:nvPr>
        </p:nvSpPr>
        <p:spPr/>
        <p:txBody>
          <a:bodyPr/>
          <a:lstStyle>
            <a:lvl1pPr>
              <a:defRPr/>
            </a:lvl1pPr>
          </a:lstStyle>
          <a:p>
            <a:pPr>
              <a:defRPr/>
            </a:pPr>
            <a:fld id="{C2A03303-8577-E949-9369-545C1A8EE705}" type="slidenum">
              <a:rPr lang="hu-HU"/>
              <a:pPr>
                <a:defRPr/>
              </a:pPr>
              <a:t>‹#›</a:t>
            </a:fld>
            <a:endParaRPr lang="hu-HU"/>
          </a:p>
        </p:txBody>
      </p:sp>
    </p:spTree>
    <p:extLst>
      <p:ext uri="{BB962C8B-B14F-4D97-AF65-F5344CB8AC3E}">
        <p14:creationId xmlns:p14="http://schemas.microsoft.com/office/powerpoint/2010/main" val="673364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4"/>
            <a:ext cx="4040188" cy="639762"/>
          </a:xfrm>
        </p:spPr>
        <p:txBody>
          <a:bodyPr anchor="b"/>
          <a:lstStyle>
            <a:lvl1pPr marL="0" indent="0">
              <a:buNone/>
              <a:defRPr sz="2400" b="1"/>
            </a:lvl1pPr>
            <a:lvl2pPr marL="456725" indent="0">
              <a:buNone/>
              <a:defRPr sz="2000" b="1"/>
            </a:lvl2pPr>
            <a:lvl3pPr marL="913453" indent="0">
              <a:buNone/>
              <a:defRPr sz="1800" b="1"/>
            </a:lvl3pPr>
            <a:lvl4pPr marL="1370180" indent="0">
              <a:buNone/>
              <a:defRPr sz="1600" b="1"/>
            </a:lvl4pPr>
            <a:lvl5pPr marL="1826905" indent="0">
              <a:buNone/>
              <a:defRPr sz="1600" b="1"/>
            </a:lvl5pPr>
            <a:lvl6pPr marL="2283632" indent="0">
              <a:buNone/>
              <a:defRPr sz="1600" b="1"/>
            </a:lvl6pPr>
            <a:lvl7pPr marL="2740358" indent="0">
              <a:buNone/>
              <a:defRPr sz="1600" b="1"/>
            </a:lvl7pPr>
            <a:lvl8pPr marL="3197080" indent="0">
              <a:buNone/>
              <a:defRPr sz="1600" b="1"/>
            </a:lvl8pPr>
            <a:lvl9pPr marL="3653809"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4"/>
            <a:ext cx="4041775" cy="639762"/>
          </a:xfrm>
        </p:spPr>
        <p:txBody>
          <a:bodyPr anchor="b"/>
          <a:lstStyle>
            <a:lvl1pPr marL="0" indent="0">
              <a:buNone/>
              <a:defRPr sz="2400" b="1"/>
            </a:lvl1pPr>
            <a:lvl2pPr marL="456725" indent="0">
              <a:buNone/>
              <a:defRPr sz="2000" b="1"/>
            </a:lvl2pPr>
            <a:lvl3pPr marL="913453" indent="0">
              <a:buNone/>
              <a:defRPr sz="1800" b="1"/>
            </a:lvl3pPr>
            <a:lvl4pPr marL="1370180" indent="0">
              <a:buNone/>
              <a:defRPr sz="1600" b="1"/>
            </a:lvl4pPr>
            <a:lvl5pPr marL="1826905" indent="0">
              <a:buNone/>
              <a:defRPr sz="1600" b="1"/>
            </a:lvl5pPr>
            <a:lvl6pPr marL="2283632" indent="0">
              <a:buNone/>
              <a:defRPr sz="1600" b="1"/>
            </a:lvl6pPr>
            <a:lvl7pPr marL="2740358" indent="0">
              <a:buNone/>
              <a:defRPr sz="1600" b="1"/>
            </a:lvl7pPr>
            <a:lvl8pPr marL="3197080" indent="0">
              <a:buNone/>
              <a:defRPr sz="1600" b="1"/>
            </a:lvl8pPr>
            <a:lvl9pPr marL="3653809"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3"/>
          <p:cNvSpPr>
            <a:spLocks noGrp="1"/>
          </p:cNvSpPr>
          <p:nvPr>
            <p:ph type="dt" sz="half" idx="10"/>
          </p:nvPr>
        </p:nvSpPr>
        <p:spPr/>
        <p:txBody>
          <a:bodyPr/>
          <a:lstStyle>
            <a:lvl1pPr>
              <a:defRPr/>
            </a:lvl1pPr>
          </a:lstStyle>
          <a:p>
            <a:pPr>
              <a:defRPr/>
            </a:pPr>
            <a:fld id="{B2D40892-6A29-DA41-991F-77770684A638}" type="datetimeFigureOut">
              <a:rPr lang="hu-HU"/>
              <a:pPr>
                <a:defRPr/>
              </a:pPr>
              <a:t>17. 03. 21.</a:t>
            </a:fld>
            <a:endParaRPr lang="hu-HU"/>
          </a:p>
        </p:txBody>
      </p:sp>
      <p:sp>
        <p:nvSpPr>
          <p:cNvPr id="8" name="Élőláb helye 4"/>
          <p:cNvSpPr>
            <a:spLocks noGrp="1"/>
          </p:cNvSpPr>
          <p:nvPr>
            <p:ph type="ftr" sz="quarter" idx="11"/>
          </p:nvPr>
        </p:nvSpPr>
        <p:spPr/>
        <p:txBody>
          <a:bodyPr/>
          <a:lstStyle>
            <a:lvl1pPr>
              <a:defRPr/>
            </a:lvl1pPr>
          </a:lstStyle>
          <a:p>
            <a:pPr>
              <a:defRPr/>
            </a:pPr>
            <a:endParaRPr lang="hu-HU">
              <a:solidFill>
                <a:prstClr val="black">
                  <a:tint val="75000"/>
                </a:prstClr>
              </a:solidFill>
              <a:latin typeface="Calibri"/>
            </a:endParaRPr>
          </a:p>
        </p:txBody>
      </p:sp>
      <p:sp>
        <p:nvSpPr>
          <p:cNvPr id="9" name="Dia számának helye 5"/>
          <p:cNvSpPr>
            <a:spLocks noGrp="1"/>
          </p:cNvSpPr>
          <p:nvPr>
            <p:ph type="sldNum" sz="quarter" idx="12"/>
          </p:nvPr>
        </p:nvSpPr>
        <p:spPr/>
        <p:txBody>
          <a:bodyPr/>
          <a:lstStyle>
            <a:lvl1pPr>
              <a:defRPr/>
            </a:lvl1pPr>
          </a:lstStyle>
          <a:p>
            <a:pPr>
              <a:defRPr/>
            </a:pPr>
            <a:fld id="{34BD127B-FFA0-EF45-9DD4-67DC00A8EEB9}" type="slidenum">
              <a:rPr lang="hu-HU"/>
              <a:pPr>
                <a:defRPr/>
              </a:pPr>
              <a:t>‹#›</a:t>
            </a:fld>
            <a:endParaRPr lang="hu-HU"/>
          </a:p>
        </p:txBody>
      </p:sp>
    </p:spTree>
    <p:extLst>
      <p:ext uri="{BB962C8B-B14F-4D97-AF65-F5344CB8AC3E}">
        <p14:creationId xmlns:p14="http://schemas.microsoft.com/office/powerpoint/2010/main" val="1898110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3"/>
          <p:cNvSpPr>
            <a:spLocks noGrp="1"/>
          </p:cNvSpPr>
          <p:nvPr>
            <p:ph type="dt" sz="half" idx="10"/>
          </p:nvPr>
        </p:nvSpPr>
        <p:spPr/>
        <p:txBody>
          <a:bodyPr/>
          <a:lstStyle>
            <a:lvl1pPr>
              <a:defRPr/>
            </a:lvl1pPr>
          </a:lstStyle>
          <a:p>
            <a:pPr>
              <a:defRPr/>
            </a:pPr>
            <a:fld id="{98535758-CB32-094C-BD04-C30367190B02}" type="datetimeFigureOut">
              <a:rPr lang="hu-HU"/>
              <a:pPr>
                <a:defRPr/>
              </a:pPr>
              <a:t>17. 03. 21.</a:t>
            </a:fld>
            <a:endParaRPr lang="hu-HU"/>
          </a:p>
        </p:txBody>
      </p:sp>
      <p:sp>
        <p:nvSpPr>
          <p:cNvPr id="4" name="Élőláb helye 4"/>
          <p:cNvSpPr>
            <a:spLocks noGrp="1"/>
          </p:cNvSpPr>
          <p:nvPr>
            <p:ph type="ftr" sz="quarter" idx="11"/>
          </p:nvPr>
        </p:nvSpPr>
        <p:spPr/>
        <p:txBody>
          <a:bodyPr/>
          <a:lstStyle>
            <a:lvl1pPr>
              <a:defRPr/>
            </a:lvl1pPr>
          </a:lstStyle>
          <a:p>
            <a:pPr>
              <a:defRPr/>
            </a:pPr>
            <a:endParaRPr lang="hu-HU">
              <a:solidFill>
                <a:prstClr val="black">
                  <a:tint val="75000"/>
                </a:prstClr>
              </a:solidFill>
              <a:latin typeface="Calibri"/>
            </a:endParaRPr>
          </a:p>
        </p:txBody>
      </p:sp>
      <p:sp>
        <p:nvSpPr>
          <p:cNvPr id="5" name="Dia számának helye 5"/>
          <p:cNvSpPr>
            <a:spLocks noGrp="1"/>
          </p:cNvSpPr>
          <p:nvPr>
            <p:ph type="sldNum" sz="quarter" idx="12"/>
          </p:nvPr>
        </p:nvSpPr>
        <p:spPr/>
        <p:txBody>
          <a:bodyPr/>
          <a:lstStyle>
            <a:lvl1pPr>
              <a:defRPr/>
            </a:lvl1pPr>
          </a:lstStyle>
          <a:p>
            <a:pPr>
              <a:defRPr/>
            </a:pPr>
            <a:fld id="{434F6F8F-2220-3545-A87C-12645DD08BBE}" type="slidenum">
              <a:rPr lang="hu-HU"/>
              <a:pPr>
                <a:defRPr/>
              </a:pPr>
              <a:t>‹#›</a:t>
            </a:fld>
            <a:endParaRPr lang="hu-HU"/>
          </a:p>
        </p:txBody>
      </p:sp>
    </p:spTree>
    <p:extLst>
      <p:ext uri="{BB962C8B-B14F-4D97-AF65-F5344CB8AC3E}">
        <p14:creationId xmlns:p14="http://schemas.microsoft.com/office/powerpoint/2010/main" val="42840726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3"/>
          <p:cNvSpPr>
            <a:spLocks noGrp="1"/>
          </p:cNvSpPr>
          <p:nvPr>
            <p:ph type="dt" sz="half" idx="10"/>
          </p:nvPr>
        </p:nvSpPr>
        <p:spPr/>
        <p:txBody>
          <a:bodyPr/>
          <a:lstStyle>
            <a:lvl1pPr>
              <a:defRPr/>
            </a:lvl1pPr>
          </a:lstStyle>
          <a:p>
            <a:pPr>
              <a:defRPr/>
            </a:pPr>
            <a:fld id="{C3BFF7A2-CD9D-CA49-A91B-3A5BFC4E988B}" type="datetimeFigureOut">
              <a:rPr lang="hu-HU"/>
              <a:pPr>
                <a:defRPr/>
              </a:pPr>
              <a:t>17. 03. 21.</a:t>
            </a:fld>
            <a:endParaRPr lang="hu-HU"/>
          </a:p>
        </p:txBody>
      </p:sp>
      <p:sp>
        <p:nvSpPr>
          <p:cNvPr id="3" name="Élőláb helye 4"/>
          <p:cNvSpPr>
            <a:spLocks noGrp="1"/>
          </p:cNvSpPr>
          <p:nvPr>
            <p:ph type="ftr" sz="quarter" idx="11"/>
          </p:nvPr>
        </p:nvSpPr>
        <p:spPr/>
        <p:txBody>
          <a:bodyPr/>
          <a:lstStyle>
            <a:lvl1pPr>
              <a:defRPr/>
            </a:lvl1pPr>
          </a:lstStyle>
          <a:p>
            <a:pPr>
              <a:defRPr/>
            </a:pPr>
            <a:endParaRPr lang="hu-HU">
              <a:solidFill>
                <a:prstClr val="black">
                  <a:tint val="75000"/>
                </a:prstClr>
              </a:solidFill>
              <a:latin typeface="Calibri"/>
            </a:endParaRPr>
          </a:p>
        </p:txBody>
      </p:sp>
      <p:sp>
        <p:nvSpPr>
          <p:cNvPr id="4" name="Dia számának helye 5"/>
          <p:cNvSpPr>
            <a:spLocks noGrp="1"/>
          </p:cNvSpPr>
          <p:nvPr>
            <p:ph type="sldNum" sz="quarter" idx="12"/>
          </p:nvPr>
        </p:nvSpPr>
        <p:spPr/>
        <p:txBody>
          <a:bodyPr/>
          <a:lstStyle>
            <a:lvl1pPr>
              <a:defRPr/>
            </a:lvl1pPr>
          </a:lstStyle>
          <a:p>
            <a:pPr>
              <a:defRPr/>
            </a:pPr>
            <a:fld id="{8FFD1398-2D09-6B4A-9A47-B196CBAD7AC6}" type="slidenum">
              <a:rPr lang="hu-HU"/>
              <a:pPr>
                <a:defRPr/>
              </a:pPr>
              <a:t>‹#›</a:t>
            </a:fld>
            <a:endParaRPr lang="hu-HU"/>
          </a:p>
        </p:txBody>
      </p:sp>
    </p:spTree>
    <p:extLst>
      <p:ext uri="{BB962C8B-B14F-4D97-AF65-F5344CB8AC3E}">
        <p14:creationId xmlns:p14="http://schemas.microsoft.com/office/powerpoint/2010/main" val="333616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Click to edit Master title style</a:t>
            </a:r>
            <a:endParaRPr lang="en-US"/>
          </a:p>
        </p:txBody>
      </p:sp>
      <p:sp>
        <p:nvSpPr>
          <p:cNvPr id="3" name="Content Placeholder 2"/>
          <p:cNvSpPr>
            <a:spLocks noGrp="1"/>
          </p:cNvSpPr>
          <p:nvPr>
            <p:ph idx="1"/>
          </p:nvPr>
        </p:nvSpPr>
        <p:spPr/>
        <p:txBody>
          <a:bodyPr/>
          <a:lstStyle/>
          <a:p>
            <a:pPr lvl="0"/>
            <a:r>
              <a:rPr lang="hu-HU" smtClean="0"/>
              <a:t>Click to edit Master text styles</a:t>
            </a:r>
          </a:p>
          <a:p>
            <a:pPr lvl="1"/>
            <a:r>
              <a:rPr lang="hu-HU" smtClean="0"/>
              <a:t>Second level</a:t>
            </a:r>
          </a:p>
          <a:p>
            <a:pPr lvl="2"/>
            <a:r>
              <a:rPr lang="hu-HU" smtClean="0"/>
              <a:t>Third level</a:t>
            </a:r>
          </a:p>
          <a:p>
            <a:pPr lvl="3"/>
            <a:r>
              <a:rPr lang="hu-HU" smtClean="0"/>
              <a:t>Fourth level</a:t>
            </a:r>
          </a:p>
          <a:p>
            <a:pPr lvl="4"/>
            <a:r>
              <a:rPr lang="hu-HU" smtClean="0"/>
              <a:t>Fifth level</a:t>
            </a:r>
            <a:endParaRPr lang="en-US"/>
          </a:p>
        </p:txBody>
      </p:sp>
      <p:sp>
        <p:nvSpPr>
          <p:cNvPr id="4" name="Date Placeholder 3"/>
          <p:cNvSpPr>
            <a:spLocks noGrp="1"/>
          </p:cNvSpPr>
          <p:nvPr>
            <p:ph type="dt" sz="half" idx="10"/>
          </p:nvPr>
        </p:nvSpPr>
        <p:spPr/>
        <p:txBody>
          <a:bodyPr/>
          <a:lstStyle>
            <a:lvl1pPr>
              <a:defRPr/>
            </a:lvl1pPr>
          </a:lstStyle>
          <a:p>
            <a:endParaRPr lang="en-GB">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8A1E9A5F-1AC7-934B-861F-D6A6A8566C3C}" type="slidenum">
              <a:rPr lang="en-GB">
                <a:solidFill>
                  <a:srgbClr val="000000"/>
                </a:solidFill>
                <a:latin typeface="Times New Roman"/>
                <a:ea typeface="ＭＳ Ｐゴシック"/>
              </a:rPr>
              <a:pPr/>
              <a:t>‹#›</a:t>
            </a:fld>
            <a:endParaRPr lang="en-GB">
              <a:solidFill>
                <a:srgbClr val="000000"/>
              </a:solidFill>
              <a:latin typeface="Times New Roman"/>
              <a:ea typeface="ＭＳ Ｐゴシック"/>
            </a:endParaRPr>
          </a:p>
        </p:txBody>
      </p:sp>
    </p:spTree>
    <p:extLst>
      <p:ext uri="{BB962C8B-B14F-4D97-AF65-F5344CB8AC3E}">
        <p14:creationId xmlns:p14="http://schemas.microsoft.com/office/powerpoint/2010/main" val="26366836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2"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4"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2" y="1435104"/>
            <a:ext cx="3008313" cy="4691063"/>
          </a:xfrm>
        </p:spPr>
        <p:txBody>
          <a:bodyPr/>
          <a:lstStyle>
            <a:lvl1pPr marL="0" indent="0">
              <a:buNone/>
              <a:defRPr sz="1400"/>
            </a:lvl1pPr>
            <a:lvl2pPr marL="456725" indent="0">
              <a:buNone/>
              <a:defRPr sz="1200"/>
            </a:lvl2pPr>
            <a:lvl3pPr marL="913453" indent="0">
              <a:buNone/>
              <a:defRPr sz="1000"/>
            </a:lvl3pPr>
            <a:lvl4pPr marL="1370180" indent="0">
              <a:buNone/>
              <a:defRPr sz="900"/>
            </a:lvl4pPr>
            <a:lvl5pPr marL="1826905" indent="0">
              <a:buNone/>
              <a:defRPr sz="900"/>
            </a:lvl5pPr>
            <a:lvl6pPr marL="2283632" indent="0">
              <a:buNone/>
              <a:defRPr sz="900"/>
            </a:lvl6pPr>
            <a:lvl7pPr marL="2740358" indent="0">
              <a:buNone/>
              <a:defRPr sz="900"/>
            </a:lvl7pPr>
            <a:lvl8pPr marL="3197080" indent="0">
              <a:buNone/>
              <a:defRPr sz="900"/>
            </a:lvl8pPr>
            <a:lvl9pPr marL="3653809" indent="0">
              <a:buNone/>
              <a:defRPr sz="900"/>
            </a:lvl9pPr>
          </a:lstStyle>
          <a:p>
            <a:pPr lvl="0"/>
            <a:r>
              <a:rPr lang="hu-HU" smtClean="0"/>
              <a:t>Mintaszöveg szerkesztése</a:t>
            </a:r>
          </a:p>
        </p:txBody>
      </p:sp>
      <p:sp>
        <p:nvSpPr>
          <p:cNvPr id="5" name="Dátum helye 3"/>
          <p:cNvSpPr>
            <a:spLocks noGrp="1"/>
          </p:cNvSpPr>
          <p:nvPr>
            <p:ph type="dt" sz="half" idx="10"/>
          </p:nvPr>
        </p:nvSpPr>
        <p:spPr/>
        <p:txBody>
          <a:bodyPr/>
          <a:lstStyle>
            <a:lvl1pPr>
              <a:defRPr/>
            </a:lvl1pPr>
          </a:lstStyle>
          <a:p>
            <a:pPr>
              <a:defRPr/>
            </a:pPr>
            <a:fld id="{48FDC6BD-BA24-2343-B8B6-8E785B220FD6}" type="datetimeFigureOut">
              <a:rPr lang="hu-HU"/>
              <a:pPr>
                <a:defRPr/>
              </a:pPr>
              <a:t>17. 03. 21.</a:t>
            </a:fld>
            <a:endParaRPr lang="hu-HU"/>
          </a:p>
        </p:txBody>
      </p:sp>
      <p:sp>
        <p:nvSpPr>
          <p:cNvPr id="6" name="Élőláb helye 4"/>
          <p:cNvSpPr>
            <a:spLocks noGrp="1"/>
          </p:cNvSpPr>
          <p:nvPr>
            <p:ph type="ftr" sz="quarter" idx="11"/>
          </p:nvPr>
        </p:nvSpPr>
        <p:spPr/>
        <p:txBody>
          <a:bodyPr/>
          <a:lstStyle>
            <a:lvl1pPr>
              <a:defRPr/>
            </a:lvl1pPr>
          </a:lstStyle>
          <a:p>
            <a:pPr>
              <a:defRPr/>
            </a:pPr>
            <a:endParaRPr lang="hu-HU">
              <a:solidFill>
                <a:prstClr val="black">
                  <a:tint val="75000"/>
                </a:prstClr>
              </a:solidFill>
              <a:latin typeface="Calibri"/>
            </a:endParaRPr>
          </a:p>
        </p:txBody>
      </p:sp>
      <p:sp>
        <p:nvSpPr>
          <p:cNvPr id="7" name="Dia számának helye 5"/>
          <p:cNvSpPr>
            <a:spLocks noGrp="1"/>
          </p:cNvSpPr>
          <p:nvPr>
            <p:ph type="sldNum" sz="quarter" idx="12"/>
          </p:nvPr>
        </p:nvSpPr>
        <p:spPr/>
        <p:txBody>
          <a:bodyPr/>
          <a:lstStyle>
            <a:lvl1pPr>
              <a:defRPr/>
            </a:lvl1pPr>
          </a:lstStyle>
          <a:p>
            <a:pPr>
              <a:defRPr/>
            </a:pPr>
            <a:fld id="{2C677B0C-3D19-C849-8803-D7D3EB871551}" type="slidenum">
              <a:rPr lang="hu-HU"/>
              <a:pPr>
                <a:defRPr/>
              </a:pPr>
              <a:t>‹#›</a:t>
            </a:fld>
            <a:endParaRPr lang="hu-HU"/>
          </a:p>
        </p:txBody>
      </p:sp>
    </p:spTree>
    <p:extLst>
      <p:ext uri="{BB962C8B-B14F-4D97-AF65-F5344CB8AC3E}">
        <p14:creationId xmlns:p14="http://schemas.microsoft.com/office/powerpoint/2010/main" val="30344705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rtlCol="0">
            <a:normAutofit/>
          </a:bodyPr>
          <a:lstStyle>
            <a:lvl1pPr marL="0" indent="0">
              <a:buNone/>
              <a:defRPr sz="3200"/>
            </a:lvl1pPr>
            <a:lvl2pPr marL="456725" indent="0">
              <a:buNone/>
              <a:defRPr sz="2800"/>
            </a:lvl2pPr>
            <a:lvl3pPr marL="913453" indent="0">
              <a:buNone/>
              <a:defRPr sz="2400"/>
            </a:lvl3pPr>
            <a:lvl4pPr marL="1370180" indent="0">
              <a:buNone/>
              <a:defRPr sz="2000"/>
            </a:lvl4pPr>
            <a:lvl5pPr marL="1826905" indent="0">
              <a:buNone/>
              <a:defRPr sz="2000"/>
            </a:lvl5pPr>
            <a:lvl6pPr marL="2283632" indent="0">
              <a:buNone/>
              <a:defRPr sz="2000"/>
            </a:lvl6pPr>
            <a:lvl7pPr marL="2740358" indent="0">
              <a:buNone/>
              <a:defRPr sz="2000"/>
            </a:lvl7pPr>
            <a:lvl8pPr marL="3197080" indent="0">
              <a:buNone/>
              <a:defRPr sz="2000"/>
            </a:lvl8pPr>
            <a:lvl9pPr marL="3653809"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6725" indent="0">
              <a:buNone/>
              <a:defRPr sz="1200"/>
            </a:lvl2pPr>
            <a:lvl3pPr marL="913453" indent="0">
              <a:buNone/>
              <a:defRPr sz="1000"/>
            </a:lvl3pPr>
            <a:lvl4pPr marL="1370180" indent="0">
              <a:buNone/>
              <a:defRPr sz="900"/>
            </a:lvl4pPr>
            <a:lvl5pPr marL="1826905" indent="0">
              <a:buNone/>
              <a:defRPr sz="900"/>
            </a:lvl5pPr>
            <a:lvl6pPr marL="2283632" indent="0">
              <a:buNone/>
              <a:defRPr sz="900"/>
            </a:lvl6pPr>
            <a:lvl7pPr marL="2740358" indent="0">
              <a:buNone/>
              <a:defRPr sz="900"/>
            </a:lvl7pPr>
            <a:lvl8pPr marL="3197080" indent="0">
              <a:buNone/>
              <a:defRPr sz="900"/>
            </a:lvl8pPr>
            <a:lvl9pPr marL="3653809" indent="0">
              <a:buNone/>
              <a:defRPr sz="900"/>
            </a:lvl9pPr>
          </a:lstStyle>
          <a:p>
            <a:pPr lvl="0"/>
            <a:r>
              <a:rPr lang="hu-HU" smtClean="0"/>
              <a:t>Mintaszöveg szerkesztése</a:t>
            </a:r>
          </a:p>
        </p:txBody>
      </p:sp>
      <p:sp>
        <p:nvSpPr>
          <p:cNvPr id="5" name="Dátum helye 3"/>
          <p:cNvSpPr>
            <a:spLocks noGrp="1"/>
          </p:cNvSpPr>
          <p:nvPr>
            <p:ph type="dt" sz="half" idx="10"/>
          </p:nvPr>
        </p:nvSpPr>
        <p:spPr/>
        <p:txBody>
          <a:bodyPr/>
          <a:lstStyle>
            <a:lvl1pPr>
              <a:defRPr/>
            </a:lvl1pPr>
          </a:lstStyle>
          <a:p>
            <a:pPr>
              <a:defRPr/>
            </a:pPr>
            <a:fld id="{EF5EFB52-E758-EA44-A7F5-FBDC6AF206DD}" type="datetimeFigureOut">
              <a:rPr lang="hu-HU"/>
              <a:pPr>
                <a:defRPr/>
              </a:pPr>
              <a:t>17. 03. 21.</a:t>
            </a:fld>
            <a:endParaRPr lang="hu-HU"/>
          </a:p>
        </p:txBody>
      </p:sp>
      <p:sp>
        <p:nvSpPr>
          <p:cNvPr id="6" name="Élőláb helye 4"/>
          <p:cNvSpPr>
            <a:spLocks noGrp="1"/>
          </p:cNvSpPr>
          <p:nvPr>
            <p:ph type="ftr" sz="quarter" idx="11"/>
          </p:nvPr>
        </p:nvSpPr>
        <p:spPr/>
        <p:txBody>
          <a:bodyPr/>
          <a:lstStyle>
            <a:lvl1pPr>
              <a:defRPr/>
            </a:lvl1pPr>
          </a:lstStyle>
          <a:p>
            <a:pPr>
              <a:defRPr/>
            </a:pPr>
            <a:endParaRPr lang="hu-HU">
              <a:solidFill>
                <a:prstClr val="black">
                  <a:tint val="75000"/>
                </a:prstClr>
              </a:solidFill>
              <a:latin typeface="Calibri"/>
            </a:endParaRPr>
          </a:p>
        </p:txBody>
      </p:sp>
      <p:sp>
        <p:nvSpPr>
          <p:cNvPr id="7" name="Dia számának helye 5"/>
          <p:cNvSpPr>
            <a:spLocks noGrp="1"/>
          </p:cNvSpPr>
          <p:nvPr>
            <p:ph type="sldNum" sz="quarter" idx="12"/>
          </p:nvPr>
        </p:nvSpPr>
        <p:spPr/>
        <p:txBody>
          <a:bodyPr/>
          <a:lstStyle>
            <a:lvl1pPr>
              <a:defRPr/>
            </a:lvl1pPr>
          </a:lstStyle>
          <a:p>
            <a:pPr>
              <a:defRPr/>
            </a:pPr>
            <a:fld id="{7D50B055-F02C-FC40-B97F-CBADE4978E85}" type="slidenum">
              <a:rPr lang="hu-HU"/>
              <a:pPr>
                <a:defRPr/>
              </a:pPr>
              <a:t>‹#›</a:t>
            </a:fld>
            <a:endParaRPr lang="hu-HU"/>
          </a:p>
        </p:txBody>
      </p:sp>
    </p:spTree>
    <p:extLst>
      <p:ext uri="{BB962C8B-B14F-4D97-AF65-F5344CB8AC3E}">
        <p14:creationId xmlns:p14="http://schemas.microsoft.com/office/powerpoint/2010/main" val="36972937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defRPr/>
            </a:lvl1pPr>
          </a:lstStyle>
          <a:p>
            <a:pPr>
              <a:defRPr/>
            </a:pPr>
            <a:fld id="{DDA50E9A-4C66-2942-9951-8A559936E043}" type="datetimeFigureOut">
              <a:rPr lang="hu-HU"/>
              <a:pPr>
                <a:defRPr/>
              </a:pPr>
              <a:t>17. 03. 21.</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solidFill>
                <a:prstClr val="black">
                  <a:tint val="75000"/>
                </a:prstClr>
              </a:solidFill>
              <a:latin typeface="Calibri"/>
            </a:endParaRPr>
          </a:p>
        </p:txBody>
      </p:sp>
      <p:sp>
        <p:nvSpPr>
          <p:cNvPr id="6" name="Dia számának helye 5"/>
          <p:cNvSpPr>
            <a:spLocks noGrp="1"/>
          </p:cNvSpPr>
          <p:nvPr>
            <p:ph type="sldNum" sz="quarter" idx="12"/>
          </p:nvPr>
        </p:nvSpPr>
        <p:spPr/>
        <p:txBody>
          <a:bodyPr/>
          <a:lstStyle>
            <a:lvl1pPr>
              <a:defRPr/>
            </a:lvl1pPr>
          </a:lstStyle>
          <a:p>
            <a:pPr>
              <a:defRPr/>
            </a:pPr>
            <a:fld id="{FA3C26A0-4347-FF4C-9BA6-CA21CF06AF90}" type="slidenum">
              <a:rPr lang="hu-HU"/>
              <a:pPr>
                <a:defRPr/>
              </a:pPr>
              <a:t>‹#›</a:t>
            </a:fld>
            <a:endParaRPr lang="hu-HU"/>
          </a:p>
        </p:txBody>
      </p:sp>
    </p:spTree>
    <p:extLst>
      <p:ext uri="{BB962C8B-B14F-4D97-AF65-F5344CB8AC3E}">
        <p14:creationId xmlns:p14="http://schemas.microsoft.com/office/powerpoint/2010/main" val="11142744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1" y="27464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4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defRPr/>
            </a:lvl1pPr>
          </a:lstStyle>
          <a:p>
            <a:pPr>
              <a:defRPr/>
            </a:pPr>
            <a:fld id="{E436A349-634C-7F41-82E2-A19C37BE3C06}" type="datetimeFigureOut">
              <a:rPr lang="hu-HU"/>
              <a:pPr>
                <a:defRPr/>
              </a:pPr>
              <a:t>17. 03. 21.</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solidFill>
                <a:prstClr val="black">
                  <a:tint val="75000"/>
                </a:prstClr>
              </a:solidFill>
              <a:latin typeface="Calibri"/>
            </a:endParaRPr>
          </a:p>
        </p:txBody>
      </p:sp>
      <p:sp>
        <p:nvSpPr>
          <p:cNvPr id="6" name="Dia számának helye 5"/>
          <p:cNvSpPr>
            <a:spLocks noGrp="1"/>
          </p:cNvSpPr>
          <p:nvPr>
            <p:ph type="sldNum" sz="quarter" idx="12"/>
          </p:nvPr>
        </p:nvSpPr>
        <p:spPr/>
        <p:txBody>
          <a:bodyPr/>
          <a:lstStyle>
            <a:lvl1pPr>
              <a:defRPr/>
            </a:lvl1pPr>
          </a:lstStyle>
          <a:p>
            <a:pPr>
              <a:defRPr/>
            </a:pPr>
            <a:fld id="{64841FFF-B4EA-F548-9850-9ABF3FDB0BA1}" type="slidenum">
              <a:rPr lang="hu-HU"/>
              <a:pPr>
                <a:defRPr/>
              </a:pPr>
              <a:t>‹#›</a:t>
            </a:fld>
            <a:endParaRPr lang="hu-HU"/>
          </a:p>
        </p:txBody>
      </p:sp>
    </p:spTree>
    <p:extLst>
      <p:ext uri="{BB962C8B-B14F-4D97-AF65-F5344CB8AC3E}">
        <p14:creationId xmlns:p14="http://schemas.microsoft.com/office/powerpoint/2010/main" val="31585601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Tartalom">
    <p:spTree>
      <p:nvGrpSpPr>
        <p:cNvPr id="1" name=""/>
        <p:cNvGrpSpPr/>
        <p:nvPr/>
      </p:nvGrpSpPr>
      <p:grpSpPr>
        <a:xfrm>
          <a:off x="0" y="0"/>
          <a:ext cx="0" cy="0"/>
          <a:chOff x="0" y="0"/>
          <a:chExt cx="0" cy="0"/>
        </a:xfrm>
      </p:grpSpPr>
      <p:sp>
        <p:nvSpPr>
          <p:cNvPr id="2" name="Tartalom helye 1"/>
          <p:cNvSpPr>
            <a:spLocks noGrp="1"/>
          </p:cNvSpPr>
          <p:nvPr>
            <p:ph/>
          </p:nvPr>
        </p:nvSpPr>
        <p:spPr>
          <a:xfrm>
            <a:off x="685800" y="609600"/>
            <a:ext cx="7772400" cy="54864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8C73686-94AA-4EEE-B136-282A0CA6C8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30902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8"/>
            <a:ext cx="7772400" cy="1470025"/>
          </a:xfrm>
        </p:spPr>
        <p:txBody>
          <a:bodyPr/>
          <a:lstStyle/>
          <a:p>
            <a:r>
              <a:rPr lang="hu-HU" smtClean="0"/>
              <a:t>Mintacím szerkesztése</a:t>
            </a:r>
            <a:endParaRPr lang="en-US"/>
          </a:p>
        </p:txBody>
      </p:sp>
      <p:sp>
        <p:nvSpPr>
          <p:cNvPr id="3" name="Alcím 2"/>
          <p:cNvSpPr>
            <a:spLocks noGrp="1"/>
          </p:cNvSpPr>
          <p:nvPr>
            <p:ph type="subTitle" idx="1"/>
          </p:nvPr>
        </p:nvSpPr>
        <p:spPr>
          <a:xfrm>
            <a:off x="1371600" y="3886202"/>
            <a:ext cx="6400800" cy="1752600"/>
          </a:xfrm>
        </p:spPr>
        <p:txBody>
          <a:bodyPr/>
          <a:lstStyle>
            <a:lvl1pPr marL="0" indent="0" algn="ctr">
              <a:buNone/>
              <a:defRPr/>
            </a:lvl1pPr>
            <a:lvl2pPr marL="456725" indent="0" algn="ctr">
              <a:buNone/>
              <a:defRPr/>
            </a:lvl2pPr>
            <a:lvl3pPr marL="913453" indent="0" algn="ctr">
              <a:buNone/>
              <a:defRPr/>
            </a:lvl3pPr>
            <a:lvl4pPr marL="1370180" indent="0" algn="ctr">
              <a:buNone/>
              <a:defRPr/>
            </a:lvl4pPr>
            <a:lvl5pPr marL="1826905" indent="0" algn="ctr">
              <a:buNone/>
              <a:defRPr/>
            </a:lvl5pPr>
            <a:lvl6pPr marL="2283632" indent="0" algn="ctr">
              <a:buNone/>
              <a:defRPr/>
            </a:lvl6pPr>
            <a:lvl7pPr marL="2740358" indent="0" algn="ctr">
              <a:buNone/>
              <a:defRPr/>
            </a:lvl7pPr>
            <a:lvl8pPr marL="3197080" indent="0" algn="ctr">
              <a:buNone/>
              <a:defRPr/>
            </a:lvl8pPr>
            <a:lvl9pPr marL="3653809" indent="0" algn="ctr">
              <a:buNone/>
              <a:defRPr/>
            </a:lvl9pPr>
          </a:lstStyle>
          <a:p>
            <a:r>
              <a:rPr lang="hu-HU" smtClean="0"/>
              <a:t>Alcím mintájának szerkesztése</a:t>
            </a:r>
            <a:endParaRPr lang="en-US"/>
          </a:p>
        </p:txBody>
      </p:sp>
      <p:sp>
        <p:nvSpPr>
          <p:cNvPr id="4" name="Rectangle 4"/>
          <p:cNvSpPr>
            <a:spLocks noGrp="1" noChangeArrowheads="1"/>
          </p:cNvSpPr>
          <p:nvPr>
            <p:ph type="dt" sz="half" idx="10"/>
          </p:nvPr>
        </p:nvSpPr>
        <p:spPr/>
        <p:txBody>
          <a:bodyPr/>
          <a:lstStyle>
            <a:lvl1pPr algn="r" rtl="1">
              <a:defRPr>
                <a:cs typeface="Times New Roman (Hebrew)" charset="-79"/>
              </a:defRPr>
            </a:lvl1pPr>
          </a:lstStyle>
          <a:p>
            <a:pPr>
              <a:defRPr/>
            </a:pPr>
            <a:endParaRPr lang="en-US"/>
          </a:p>
        </p:txBody>
      </p:sp>
      <p:sp>
        <p:nvSpPr>
          <p:cNvPr id="5" name="Rectangle 5"/>
          <p:cNvSpPr>
            <a:spLocks noGrp="1" noChangeArrowheads="1"/>
          </p:cNvSpPr>
          <p:nvPr>
            <p:ph type="ftr" sz="quarter" idx="11"/>
          </p:nvPr>
        </p:nvSpPr>
        <p:spPr/>
        <p:txBody>
          <a:bodyPr/>
          <a:lstStyle>
            <a:lvl1pPr rtl="1">
              <a:defRPr>
                <a:cs typeface="Times New Roman (Hebrew)" charset="-79"/>
              </a:defRPr>
            </a:lvl1pPr>
          </a:lstStyle>
          <a:p>
            <a:pPr>
              <a:defRPr/>
            </a:pPr>
            <a:endParaRPr lang="en-US"/>
          </a:p>
        </p:txBody>
      </p:sp>
      <p:sp>
        <p:nvSpPr>
          <p:cNvPr id="6" name="Rectangle 6"/>
          <p:cNvSpPr>
            <a:spLocks noGrp="1" noChangeArrowheads="1"/>
          </p:cNvSpPr>
          <p:nvPr>
            <p:ph type="sldNum" sz="quarter" idx="12"/>
          </p:nvPr>
        </p:nvSpPr>
        <p:spPr/>
        <p:txBody>
          <a:bodyPr/>
          <a:lstStyle>
            <a:lvl1pPr rtl="1">
              <a:defRPr>
                <a:cs typeface="Times New Roman (Hebrew)" charset="0"/>
              </a:defRPr>
            </a:lvl1pPr>
          </a:lstStyle>
          <a:p>
            <a:pPr>
              <a:defRPr/>
            </a:pPr>
            <a:fld id="{836420C3-849B-C449-A3C0-26C9F0AC1A05}" type="slidenum">
              <a:rPr lang="en-US"/>
              <a:pPr>
                <a:defRPr/>
              </a:pPr>
              <a:t>‹#›</a:t>
            </a:fld>
            <a:endParaRPr lang="en-US"/>
          </a:p>
        </p:txBody>
      </p:sp>
    </p:spTree>
    <p:extLst>
      <p:ext uri="{BB962C8B-B14F-4D97-AF65-F5344CB8AC3E}">
        <p14:creationId xmlns:p14="http://schemas.microsoft.com/office/powerpoint/2010/main" val="24977163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Rectangle 4"/>
          <p:cNvSpPr>
            <a:spLocks noGrp="1" noChangeArrowheads="1"/>
          </p:cNvSpPr>
          <p:nvPr>
            <p:ph type="dt" sz="half" idx="10"/>
          </p:nvPr>
        </p:nvSpPr>
        <p:spPr/>
        <p:txBody>
          <a:bodyPr/>
          <a:lstStyle>
            <a:lvl1pPr algn="r" rtl="1">
              <a:defRPr>
                <a:cs typeface="Times New Roman (Hebrew)" charset="-79"/>
              </a:defRPr>
            </a:lvl1pPr>
          </a:lstStyle>
          <a:p>
            <a:pPr>
              <a:defRPr/>
            </a:pPr>
            <a:endParaRPr lang="en-US"/>
          </a:p>
        </p:txBody>
      </p:sp>
      <p:sp>
        <p:nvSpPr>
          <p:cNvPr id="5" name="Rectangle 5"/>
          <p:cNvSpPr>
            <a:spLocks noGrp="1" noChangeArrowheads="1"/>
          </p:cNvSpPr>
          <p:nvPr>
            <p:ph type="ftr" sz="quarter" idx="11"/>
          </p:nvPr>
        </p:nvSpPr>
        <p:spPr/>
        <p:txBody>
          <a:bodyPr/>
          <a:lstStyle>
            <a:lvl1pPr rtl="1">
              <a:defRPr>
                <a:cs typeface="Times New Roman (Hebrew)" charset="-79"/>
              </a:defRPr>
            </a:lvl1pPr>
          </a:lstStyle>
          <a:p>
            <a:pPr>
              <a:defRPr/>
            </a:pPr>
            <a:endParaRPr lang="en-US"/>
          </a:p>
        </p:txBody>
      </p:sp>
      <p:sp>
        <p:nvSpPr>
          <p:cNvPr id="6" name="Rectangle 6"/>
          <p:cNvSpPr>
            <a:spLocks noGrp="1" noChangeArrowheads="1"/>
          </p:cNvSpPr>
          <p:nvPr>
            <p:ph type="sldNum" sz="quarter" idx="12"/>
          </p:nvPr>
        </p:nvSpPr>
        <p:spPr/>
        <p:txBody>
          <a:bodyPr/>
          <a:lstStyle>
            <a:lvl1pPr rtl="1">
              <a:defRPr>
                <a:cs typeface="Times New Roman (Hebrew)" charset="0"/>
              </a:defRPr>
            </a:lvl1pPr>
          </a:lstStyle>
          <a:p>
            <a:pPr>
              <a:defRPr/>
            </a:pPr>
            <a:fld id="{4854C14A-08E8-FA4C-8651-7D400C6AE88B}" type="slidenum">
              <a:rPr lang="en-US"/>
              <a:pPr>
                <a:defRPr/>
              </a:pPr>
              <a:t>‹#›</a:t>
            </a:fld>
            <a:endParaRPr lang="en-US"/>
          </a:p>
        </p:txBody>
      </p:sp>
    </p:spTree>
    <p:extLst>
      <p:ext uri="{BB962C8B-B14F-4D97-AF65-F5344CB8AC3E}">
        <p14:creationId xmlns:p14="http://schemas.microsoft.com/office/powerpoint/2010/main" val="35821314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10"/>
            <a:ext cx="7772400" cy="1362075"/>
          </a:xfrm>
        </p:spPr>
        <p:txBody>
          <a:bodyPr anchor="t"/>
          <a:lstStyle>
            <a:lvl1pPr algn="l">
              <a:defRPr sz="4000" b="1" cap="all"/>
            </a:lvl1pPr>
          </a:lstStyle>
          <a:p>
            <a:r>
              <a:rPr lang="hu-HU" smtClean="0"/>
              <a:t>Mintacím szerkesztése</a:t>
            </a:r>
            <a:endParaRPr lang="en-US"/>
          </a:p>
        </p:txBody>
      </p:sp>
      <p:sp>
        <p:nvSpPr>
          <p:cNvPr id="3" name="Szöveg helye 2"/>
          <p:cNvSpPr>
            <a:spLocks noGrp="1"/>
          </p:cNvSpPr>
          <p:nvPr>
            <p:ph type="body" idx="1"/>
          </p:nvPr>
        </p:nvSpPr>
        <p:spPr>
          <a:xfrm>
            <a:off x="722313" y="2906718"/>
            <a:ext cx="7772400" cy="1500187"/>
          </a:xfrm>
        </p:spPr>
        <p:txBody>
          <a:bodyPr anchor="b"/>
          <a:lstStyle>
            <a:lvl1pPr marL="0" indent="0">
              <a:buNone/>
              <a:defRPr sz="2000"/>
            </a:lvl1pPr>
            <a:lvl2pPr marL="456725" indent="0">
              <a:buNone/>
              <a:defRPr sz="1800"/>
            </a:lvl2pPr>
            <a:lvl3pPr marL="913453" indent="0">
              <a:buNone/>
              <a:defRPr sz="1600"/>
            </a:lvl3pPr>
            <a:lvl4pPr marL="1370180" indent="0">
              <a:buNone/>
              <a:defRPr sz="1400"/>
            </a:lvl4pPr>
            <a:lvl5pPr marL="1826905" indent="0">
              <a:buNone/>
              <a:defRPr sz="1400"/>
            </a:lvl5pPr>
            <a:lvl6pPr marL="2283632" indent="0">
              <a:buNone/>
              <a:defRPr sz="1400"/>
            </a:lvl6pPr>
            <a:lvl7pPr marL="2740358" indent="0">
              <a:buNone/>
              <a:defRPr sz="1400"/>
            </a:lvl7pPr>
            <a:lvl8pPr marL="3197080" indent="0">
              <a:buNone/>
              <a:defRPr sz="1400"/>
            </a:lvl8pPr>
            <a:lvl9pPr marL="3653809"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p:txBody>
          <a:bodyPr/>
          <a:lstStyle>
            <a:lvl1pPr algn="r" rtl="1">
              <a:defRPr>
                <a:cs typeface="Times New Roman (Hebrew)" charset="-79"/>
              </a:defRPr>
            </a:lvl1pPr>
          </a:lstStyle>
          <a:p>
            <a:pPr>
              <a:defRPr/>
            </a:pPr>
            <a:endParaRPr lang="en-US"/>
          </a:p>
        </p:txBody>
      </p:sp>
      <p:sp>
        <p:nvSpPr>
          <p:cNvPr id="5" name="Rectangle 5"/>
          <p:cNvSpPr>
            <a:spLocks noGrp="1" noChangeArrowheads="1"/>
          </p:cNvSpPr>
          <p:nvPr>
            <p:ph type="ftr" sz="quarter" idx="11"/>
          </p:nvPr>
        </p:nvSpPr>
        <p:spPr/>
        <p:txBody>
          <a:bodyPr/>
          <a:lstStyle>
            <a:lvl1pPr rtl="1">
              <a:defRPr>
                <a:cs typeface="Times New Roman (Hebrew)" charset="-79"/>
              </a:defRPr>
            </a:lvl1pPr>
          </a:lstStyle>
          <a:p>
            <a:pPr>
              <a:defRPr/>
            </a:pPr>
            <a:endParaRPr lang="en-US"/>
          </a:p>
        </p:txBody>
      </p:sp>
      <p:sp>
        <p:nvSpPr>
          <p:cNvPr id="6" name="Rectangle 6"/>
          <p:cNvSpPr>
            <a:spLocks noGrp="1" noChangeArrowheads="1"/>
          </p:cNvSpPr>
          <p:nvPr>
            <p:ph type="sldNum" sz="quarter" idx="12"/>
          </p:nvPr>
        </p:nvSpPr>
        <p:spPr/>
        <p:txBody>
          <a:bodyPr/>
          <a:lstStyle>
            <a:lvl1pPr rtl="1">
              <a:defRPr>
                <a:cs typeface="Times New Roman (Hebrew)" charset="0"/>
              </a:defRPr>
            </a:lvl1pPr>
          </a:lstStyle>
          <a:p>
            <a:pPr>
              <a:defRPr/>
            </a:pPr>
            <a:fld id="{8F5663C5-53FD-EB4F-8879-867BBE08851B}" type="slidenum">
              <a:rPr lang="en-US"/>
              <a:pPr>
                <a:defRPr/>
              </a:pPr>
              <a:t>‹#›</a:t>
            </a:fld>
            <a:endParaRPr lang="en-US"/>
          </a:p>
        </p:txBody>
      </p:sp>
    </p:spTree>
    <p:extLst>
      <p:ext uri="{BB962C8B-B14F-4D97-AF65-F5344CB8AC3E}">
        <p14:creationId xmlns:p14="http://schemas.microsoft.com/office/powerpoint/2010/main" val="21568510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Tartalom helye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Tartalom helye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Rectangle 4"/>
          <p:cNvSpPr>
            <a:spLocks noGrp="1" noChangeArrowheads="1"/>
          </p:cNvSpPr>
          <p:nvPr>
            <p:ph type="dt" sz="half" idx="10"/>
          </p:nvPr>
        </p:nvSpPr>
        <p:spPr/>
        <p:txBody>
          <a:bodyPr/>
          <a:lstStyle>
            <a:lvl1pPr algn="r" rtl="1">
              <a:defRPr>
                <a:cs typeface="Times New Roman (Hebrew)" charset="-79"/>
              </a:defRPr>
            </a:lvl1pPr>
          </a:lstStyle>
          <a:p>
            <a:pPr>
              <a:defRPr/>
            </a:pPr>
            <a:endParaRPr lang="en-US"/>
          </a:p>
        </p:txBody>
      </p:sp>
      <p:sp>
        <p:nvSpPr>
          <p:cNvPr id="6" name="Rectangle 5"/>
          <p:cNvSpPr>
            <a:spLocks noGrp="1" noChangeArrowheads="1"/>
          </p:cNvSpPr>
          <p:nvPr>
            <p:ph type="ftr" sz="quarter" idx="11"/>
          </p:nvPr>
        </p:nvSpPr>
        <p:spPr/>
        <p:txBody>
          <a:bodyPr/>
          <a:lstStyle>
            <a:lvl1pPr rtl="1">
              <a:defRPr>
                <a:cs typeface="Times New Roman (Hebrew)" charset="-79"/>
              </a:defRPr>
            </a:lvl1pPr>
          </a:lstStyle>
          <a:p>
            <a:pPr>
              <a:defRPr/>
            </a:pPr>
            <a:endParaRPr lang="en-US"/>
          </a:p>
        </p:txBody>
      </p:sp>
      <p:sp>
        <p:nvSpPr>
          <p:cNvPr id="7" name="Rectangle 6"/>
          <p:cNvSpPr>
            <a:spLocks noGrp="1" noChangeArrowheads="1"/>
          </p:cNvSpPr>
          <p:nvPr>
            <p:ph type="sldNum" sz="quarter" idx="12"/>
          </p:nvPr>
        </p:nvSpPr>
        <p:spPr/>
        <p:txBody>
          <a:bodyPr/>
          <a:lstStyle>
            <a:lvl1pPr rtl="1">
              <a:defRPr>
                <a:cs typeface="Times New Roman (Hebrew)" charset="0"/>
              </a:defRPr>
            </a:lvl1pPr>
          </a:lstStyle>
          <a:p>
            <a:pPr>
              <a:defRPr/>
            </a:pPr>
            <a:fld id="{BF189D66-0883-184E-9712-B8A2A1C47965}" type="slidenum">
              <a:rPr lang="en-US"/>
              <a:pPr>
                <a:defRPr/>
              </a:pPr>
              <a:t>‹#›</a:t>
            </a:fld>
            <a:endParaRPr lang="en-US"/>
          </a:p>
        </p:txBody>
      </p:sp>
    </p:spTree>
    <p:extLst>
      <p:ext uri="{BB962C8B-B14F-4D97-AF65-F5344CB8AC3E}">
        <p14:creationId xmlns:p14="http://schemas.microsoft.com/office/powerpoint/2010/main" val="28551837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en-US"/>
          </a:p>
        </p:txBody>
      </p:sp>
      <p:sp>
        <p:nvSpPr>
          <p:cNvPr id="3" name="Szöveg helye 2"/>
          <p:cNvSpPr>
            <a:spLocks noGrp="1"/>
          </p:cNvSpPr>
          <p:nvPr>
            <p:ph type="body" idx="1"/>
          </p:nvPr>
        </p:nvSpPr>
        <p:spPr>
          <a:xfrm>
            <a:off x="457200" y="1535114"/>
            <a:ext cx="4040188" cy="639762"/>
          </a:xfrm>
        </p:spPr>
        <p:txBody>
          <a:bodyPr anchor="b"/>
          <a:lstStyle>
            <a:lvl1pPr marL="0" indent="0">
              <a:buNone/>
              <a:defRPr sz="2400" b="1"/>
            </a:lvl1pPr>
            <a:lvl2pPr marL="456725" indent="0">
              <a:buNone/>
              <a:defRPr sz="2000" b="1"/>
            </a:lvl2pPr>
            <a:lvl3pPr marL="913453" indent="0">
              <a:buNone/>
              <a:defRPr sz="1800" b="1"/>
            </a:lvl3pPr>
            <a:lvl4pPr marL="1370180" indent="0">
              <a:buNone/>
              <a:defRPr sz="1600" b="1"/>
            </a:lvl4pPr>
            <a:lvl5pPr marL="1826905" indent="0">
              <a:buNone/>
              <a:defRPr sz="1600" b="1"/>
            </a:lvl5pPr>
            <a:lvl6pPr marL="2283632" indent="0">
              <a:buNone/>
              <a:defRPr sz="1600" b="1"/>
            </a:lvl6pPr>
            <a:lvl7pPr marL="2740358" indent="0">
              <a:buNone/>
              <a:defRPr sz="1600" b="1"/>
            </a:lvl7pPr>
            <a:lvl8pPr marL="3197080" indent="0">
              <a:buNone/>
              <a:defRPr sz="1600" b="1"/>
            </a:lvl8pPr>
            <a:lvl9pPr marL="3653809"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Szöveg helye 4"/>
          <p:cNvSpPr>
            <a:spLocks noGrp="1"/>
          </p:cNvSpPr>
          <p:nvPr>
            <p:ph type="body" sz="quarter" idx="3"/>
          </p:nvPr>
        </p:nvSpPr>
        <p:spPr>
          <a:xfrm>
            <a:off x="4645025" y="1535114"/>
            <a:ext cx="4041775" cy="639762"/>
          </a:xfrm>
        </p:spPr>
        <p:txBody>
          <a:bodyPr anchor="b"/>
          <a:lstStyle>
            <a:lvl1pPr marL="0" indent="0">
              <a:buNone/>
              <a:defRPr sz="2400" b="1"/>
            </a:lvl1pPr>
            <a:lvl2pPr marL="456725" indent="0">
              <a:buNone/>
              <a:defRPr sz="2000" b="1"/>
            </a:lvl2pPr>
            <a:lvl3pPr marL="913453" indent="0">
              <a:buNone/>
              <a:defRPr sz="1800" b="1"/>
            </a:lvl3pPr>
            <a:lvl4pPr marL="1370180" indent="0">
              <a:buNone/>
              <a:defRPr sz="1600" b="1"/>
            </a:lvl4pPr>
            <a:lvl5pPr marL="1826905" indent="0">
              <a:buNone/>
              <a:defRPr sz="1600" b="1"/>
            </a:lvl5pPr>
            <a:lvl6pPr marL="2283632" indent="0">
              <a:buNone/>
              <a:defRPr sz="1600" b="1"/>
            </a:lvl6pPr>
            <a:lvl7pPr marL="2740358" indent="0">
              <a:buNone/>
              <a:defRPr sz="1600" b="1"/>
            </a:lvl7pPr>
            <a:lvl8pPr marL="3197080" indent="0">
              <a:buNone/>
              <a:defRPr sz="1600" b="1"/>
            </a:lvl8pPr>
            <a:lvl9pPr marL="3653809"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7" name="Rectangle 4"/>
          <p:cNvSpPr>
            <a:spLocks noGrp="1" noChangeArrowheads="1"/>
          </p:cNvSpPr>
          <p:nvPr>
            <p:ph type="dt" sz="half" idx="10"/>
          </p:nvPr>
        </p:nvSpPr>
        <p:spPr/>
        <p:txBody>
          <a:bodyPr/>
          <a:lstStyle>
            <a:lvl1pPr algn="r" rtl="1">
              <a:defRPr>
                <a:cs typeface="Times New Roman (Hebrew)" charset="-79"/>
              </a:defRPr>
            </a:lvl1pPr>
          </a:lstStyle>
          <a:p>
            <a:pPr>
              <a:defRPr/>
            </a:pPr>
            <a:endParaRPr lang="en-US"/>
          </a:p>
        </p:txBody>
      </p:sp>
      <p:sp>
        <p:nvSpPr>
          <p:cNvPr id="8" name="Rectangle 5"/>
          <p:cNvSpPr>
            <a:spLocks noGrp="1" noChangeArrowheads="1"/>
          </p:cNvSpPr>
          <p:nvPr>
            <p:ph type="ftr" sz="quarter" idx="11"/>
          </p:nvPr>
        </p:nvSpPr>
        <p:spPr/>
        <p:txBody>
          <a:bodyPr/>
          <a:lstStyle>
            <a:lvl1pPr rtl="1">
              <a:defRPr>
                <a:cs typeface="Times New Roman (Hebrew)" charset="-79"/>
              </a:defRPr>
            </a:lvl1pPr>
          </a:lstStyle>
          <a:p>
            <a:pPr>
              <a:defRPr/>
            </a:pPr>
            <a:endParaRPr lang="en-US"/>
          </a:p>
        </p:txBody>
      </p:sp>
      <p:sp>
        <p:nvSpPr>
          <p:cNvPr id="9" name="Rectangle 6"/>
          <p:cNvSpPr>
            <a:spLocks noGrp="1" noChangeArrowheads="1"/>
          </p:cNvSpPr>
          <p:nvPr>
            <p:ph type="sldNum" sz="quarter" idx="12"/>
          </p:nvPr>
        </p:nvSpPr>
        <p:spPr/>
        <p:txBody>
          <a:bodyPr/>
          <a:lstStyle>
            <a:lvl1pPr rtl="1">
              <a:defRPr>
                <a:cs typeface="Times New Roman (Hebrew)" charset="0"/>
              </a:defRPr>
            </a:lvl1pPr>
          </a:lstStyle>
          <a:p>
            <a:pPr>
              <a:defRPr/>
            </a:pPr>
            <a:fld id="{33F531C5-75C2-C04D-96D3-E2F8A9FC84E8}" type="slidenum">
              <a:rPr lang="en-US"/>
              <a:pPr>
                <a:defRPr/>
              </a:pPr>
              <a:t>‹#›</a:t>
            </a:fld>
            <a:endParaRPr lang="en-US"/>
          </a:p>
        </p:txBody>
      </p:sp>
    </p:spTree>
    <p:extLst>
      <p:ext uri="{BB962C8B-B14F-4D97-AF65-F5344CB8AC3E}">
        <p14:creationId xmlns:p14="http://schemas.microsoft.com/office/powerpoint/2010/main" val="2340514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hu-HU"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725" indent="0">
              <a:buNone/>
              <a:defRPr sz="1800"/>
            </a:lvl2pPr>
            <a:lvl3pPr marL="913453" indent="0">
              <a:buNone/>
              <a:defRPr sz="1600"/>
            </a:lvl3pPr>
            <a:lvl4pPr marL="1370180" indent="0">
              <a:buNone/>
              <a:defRPr sz="1400"/>
            </a:lvl4pPr>
            <a:lvl5pPr marL="1826905" indent="0">
              <a:buNone/>
              <a:defRPr sz="1400"/>
            </a:lvl5pPr>
            <a:lvl6pPr marL="2283632" indent="0">
              <a:buNone/>
              <a:defRPr sz="1400"/>
            </a:lvl6pPr>
            <a:lvl7pPr marL="2740358" indent="0">
              <a:buNone/>
              <a:defRPr sz="1400"/>
            </a:lvl7pPr>
            <a:lvl8pPr marL="3197080" indent="0">
              <a:buNone/>
              <a:defRPr sz="1400"/>
            </a:lvl8pPr>
            <a:lvl9pPr marL="3653809" indent="0">
              <a:buNone/>
              <a:defRPr sz="1400"/>
            </a:lvl9pPr>
          </a:lstStyle>
          <a:p>
            <a:pPr lvl="0"/>
            <a:r>
              <a:rPr lang="hu-HU"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965E6CDB-1BDF-B84B-AC15-649CAF7E9C2A}" type="slidenum">
              <a:rPr lang="en-GB">
                <a:solidFill>
                  <a:srgbClr val="000000"/>
                </a:solidFill>
                <a:latin typeface="Times New Roman"/>
                <a:ea typeface="ＭＳ Ｐゴシック"/>
              </a:rPr>
              <a:pPr/>
              <a:t>‹#›</a:t>
            </a:fld>
            <a:endParaRPr lang="en-GB">
              <a:solidFill>
                <a:srgbClr val="000000"/>
              </a:solidFill>
              <a:latin typeface="Times New Roman"/>
              <a:ea typeface="ＭＳ Ｐゴシック"/>
            </a:endParaRPr>
          </a:p>
        </p:txBody>
      </p:sp>
    </p:spTree>
    <p:extLst>
      <p:ext uri="{BB962C8B-B14F-4D97-AF65-F5344CB8AC3E}">
        <p14:creationId xmlns:p14="http://schemas.microsoft.com/office/powerpoint/2010/main" val="590176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Rectangle 4"/>
          <p:cNvSpPr>
            <a:spLocks noGrp="1" noChangeArrowheads="1"/>
          </p:cNvSpPr>
          <p:nvPr>
            <p:ph type="dt" sz="half" idx="10"/>
          </p:nvPr>
        </p:nvSpPr>
        <p:spPr/>
        <p:txBody>
          <a:bodyPr/>
          <a:lstStyle>
            <a:lvl1pPr algn="r" rtl="1">
              <a:defRPr>
                <a:cs typeface="Times New Roman (Hebrew)" charset="-79"/>
              </a:defRPr>
            </a:lvl1pPr>
          </a:lstStyle>
          <a:p>
            <a:pPr>
              <a:defRPr/>
            </a:pPr>
            <a:endParaRPr lang="en-US"/>
          </a:p>
        </p:txBody>
      </p:sp>
      <p:sp>
        <p:nvSpPr>
          <p:cNvPr id="4" name="Rectangle 5"/>
          <p:cNvSpPr>
            <a:spLocks noGrp="1" noChangeArrowheads="1"/>
          </p:cNvSpPr>
          <p:nvPr>
            <p:ph type="ftr" sz="quarter" idx="11"/>
          </p:nvPr>
        </p:nvSpPr>
        <p:spPr/>
        <p:txBody>
          <a:bodyPr/>
          <a:lstStyle>
            <a:lvl1pPr rtl="1">
              <a:defRPr>
                <a:cs typeface="Times New Roman (Hebrew)" charset="-79"/>
              </a:defRPr>
            </a:lvl1pPr>
          </a:lstStyle>
          <a:p>
            <a:pPr>
              <a:defRPr/>
            </a:pPr>
            <a:endParaRPr lang="en-US"/>
          </a:p>
        </p:txBody>
      </p:sp>
      <p:sp>
        <p:nvSpPr>
          <p:cNvPr id="5" name="Rectangle 6"/>
          <p:cNvSpPr>
            <a:spLocks noGrp="1" noChangeArrowheads="1"/>
          </p:cNvSpPr>
          <p:nvPr>
            <p:ph type="sldNum" sz="quarter" idx="12"/>
          </p:nvPr>
        </p:nvSpPr>
        <p:spPr/>
        <p:txBody>
          <a:bodyPr/>
          <a:lstStyle>
            <a:lvl1pPr rtl="1">
              <a:defRPr>
                <a:cs typeface="Times New Roman (Hebrew)" charset="0"/>
              </a:defRPr>
            </a:lvl1pPr>
          </a:lstStyle>
          <a:p>
            <a:pPr>
              <a:defRPr/>
            </a:pPr>
            <a:fld id="{3790FB26-B541-6443-96AA-BBA85F623693}" type="slidenum">
              <a:rPr lang="en-US"/>
              <a:pPr>
                <a:defRPr/>
              </a:pPr>
              <a:t>‹#›</a:t>
            </a:fld>
            <a:endParaRPr lang="en-US"/>
          </a:p>
        </p:txBody>
      </p:sp>
    </p:spTree>
    <p:extLst>
      <p:ext uri="{BB962C8B-B14F-4D97-AF65-F5344CB8AC3E}">
        <p14:creationId xmlns:p14="http://schemas.microsoft.com/office/powerpoint/2010/main" val="35661941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r" rtl="1">
              <a:defRPr>
                <a:cs typeface="Times New Roman (Hebrew)" charset="-79"/>
              </a:defRPr>
            </a:lvl1pPr>
          </a:lstStyle>
          <a:p>
            <a:pPr>
              <a:defRPr/>
            </a:pPr>
            <a:endParaRPr lang="en-US"/>
          </a:p>
        </p:txBody>
      </p:sp>
      <p:sp>
        <p:nvSpPr>
          <p:cNvPr id="3" name="Rectangle 5"/>
          <p:cNvSpPr>
            <a:spLocks noGrp="1" noChangeArrowheads="1"/>
          </p:cNvSpPr>
          <p:nvPr>
            <p:ph type="ftr" sz="quarter" idx="11"/>
          </p:nvPr>
        </p:nvSpPr>
        <p:spPr/>
        <p:txBody>
          <a:bodyPr/>
          <a:lstStyle>
            <a:lvl1pPr rtl="1">
              <a:defRPr>
                <a:cs typeface="Times New Roman (Hebrew)" charset="-79"/>
              </a:defRPr>
            </a:lvl1pPr>
          </a:lstStyle>
          <a:p>
            <a:pPr>
              <a:defRPr/>
            </a:pPr>
            <a:endParaRPr lang="en-US"/>
          </a:p>
        </p:txBody>
      </p:sp>
      <p:sp>
        <p:nvSpPr>
          <p:cNvPr id="4" name="Rectangle 6"/>
          <p:cNvSpPr>
            <a:spLocks noGrp="1" noChangeArrowheads="1"/>
          </p:cNvSpPr>
          <p:nvPr>
            <p:ph type="sldNum" sz="quarter" idx="12"/>
          </p:nvPr>
        </p:nvSpPr>
        <p:spPr/>
        <p:txBody>
          <a:bodyPr/>
          <a:lstStyle>
            <a:lvl1pPr rtl="1">
              <a:defRPr>
                <a:cs typeface="Times New Roman (Hebrew)" charset="0"/>
              </a:defRPr>
            </a:lvl1pPr>
          </a:lstStyle>
          <a:p>
            <a:pPr>
              <a:defRPr/>
            </a:pPr>
            <a:fld id="{9DBFFE22-A6B0-7047-B955-23742D81772E}" type="slidenum">
              <a:rPr lang="en-US"/>
              <a:pPr>
                <a:defRPr/>
              </a:pPr>
              <a:t>‹#›</a:t>
            </a:fld>
            <a:endParaRPr lang="en-US"/>
          </a:p>
        </p:txBody>
      </p:sp>
    </p:spTree>
    <p:extLst>
      <p:ext uri="{BB962C8B-B14F-4D97-AF65-F5344CB8AC3E}">
        <p14:creationId xmlns:p14="http://schemas.microsoft.com/office/powerpoint/2010/main" val="10343413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2" y="273050"/>
            <a:ext cx="3008313" cy="1162050"/>
          </a:xfrm>
        </p:spPr>
        <p:txBody>
          <a:bodyPr anchor="b"/>
          <a:lstStyle>
            <a:lvl1pPr algn="l">
              <a:defRPr sz="2000" b="1"/>
            </a:lvl1pPr>
          </a:lstStyle>
          <a:p>
            <a:r>
              <a:rPr lang="hu-HU" smtClean="0"/>
              <a:t>Mintacím szerkesztése</a:t>
            </a:r>
            <a:endParaRPr lang="en-US"/>
          </a:p>
        </p:txBody>
      </p:sp>
      <p:sp>
        <p:nvSpPr>
          <p:cNvPr id="3" name="Tartalom helye 2"/>
          <p:cNvSpPr>
            <a:spLocks noGrp="1"/>
          </p:cNvSpPr>
          <p:nvPr>
            <p:ph idx="1"/>
          </p:nvPr>
        </p:nvSpPr>
        <p:spPr>
          <a:xfrm>
            <a:off x="3575054"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Szöveg helye 3"/>
          <p:cNvSpPr>
            <a:spLocks noGrp="1"/>
          </p:cNvSpPr>
          <p:nvPr>
            <p:ph type="body" sz="half" idx="2"/>
          </p:nvPr>
        </p:nvSpPr>
        <p:spPr>
          <a:xfrm>
            <a:off x="457202" y="1435104"/>
            <a:ext cx="3008313" cy="4691063"/>
          </a:xfrm>
        </p:spPr>
        <p:txBody>
          <a:bodyPr/>
          <a:lstStyle>
            <a:lvl1pPr marL="0" indent="0">
              <a:buNone/>
              <a:defRPr sz="1400"/>
            </a:lvl1pPr>
            <a:lvl2pPr marL="456725" indent="0">
              <a:buNone/>
              <a:defRPr sz="1200"/>
            </a:lvl2pPr>
            <a:lvl3pPr marL="913453" indent="0">
              <a:buNone/>
              <a:defRPr sz="1000"/>
            </a:lvl3pPr>
            <a:lvl4pPr marL="1370180" indent="0">
              <a:buNone/>
              <a:defRPr sz="900"/>
            </a:lvl4pPr>
            <a:lvl5pPr marL="1826905" indent="0">
              <a:buNone/>
              <a:defRPr sz="900"/>
            </a:lvl5pPr>
            <a:lvl6pPr marL="2283632" indent="0">
              <a:buNone/>
              <a:defRPr sz="900"/>
            </a:lvl6pPr>
            <a:lvl7pPr marL="2740358" indent="0">
              <a:buNone/>
              <a:defRPr sz="900"/>
            </a:lvl7pPr>
            <a:lvl8pPr marL="3197080" indent="0">
              <a:buNone/>
              <a:defRPr sz="900"/>
            </a:lvl8pPr>
            <a:lvl9pPr marL="3653809"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algn="r" rtl="1">
              <a:defRPr>
                <a:cs typeface="Times New Roman (Hebrew)" charset="-79"/>
              </a:defRPr>
            </a:lvl1pPr>
          </a:lstStyle>
          <a:p>
            <a:pPr>
              <a:defRPr/>
            </a:pPr>
            <a:endParaRPr lang="en-US"/>
          </a:p>
        </p:txBody>
      </p:sp>
      <p:sp>
        <p:nvSpPr>
          <p:cNvPr id="6" name="Rectangle 5"/>
          <p:cNvSpPr>
            <a:spLocks noGrp="1" noChangeArrowheads="1"/>
          </p:cNvSpPr>
          <p:nvPr>
            <p:ph type="ftr" sz="quarter" idx="11"/>
          </p:nvPr>
        </p:nvSpPr>
        <p:spPr/>
        <p:txBody>
          <a:bodyPr/>
          <a:lstStyle>
            <a:lvl1pPr rtl="1">
              <a:defRPr>
                <a:cs typeface="Times New Roman (Hebrew)" charset="-79"/>
              </a:defRPr>
            </a:lvl1pPr>
          </a:lstStyle>
          <a:p>
            <a:pPr>
              <a:defRPr/>
            </a:pPr>
            <a:endParaRPr lang="en-US"/>
          </a:p>
        </p:txBody>
      </p:sp>
      <p:sp>
        <p:nvSpPr>
          <p:cNvPr id="7" name="Rectangle 6"/>
          <p:cNvSpPr>
            <a:spLocks noGrp="1" noChangeArrowheads="1"/>
          </p:cNvSpPr>
          <p:nvPr>
            <p:ph type="sldNum" sz="quarter" idx="12"/>
          </p:nvPr>
        </p:nvSpPr>
        <p:spPr/>
        <p:txBody>
          <a:bodyPr/>
          <a:lstStyle>
            <a:lvl1pPr rtl="1">
              <a:defRPr>
                <a:cs typeface="Times New Roman (Hebrew)" charset="0"/>
              </a:defRPr>
            </a:lvl1pPr>
          </a:lstStyle>
          <a:p>
            <a:pPr>
              <a:defRPr/>
            </a:pPr>
            <a:fld id="{C3D3C74F-F9EF-DA4B-A713-BB9C447E1444}" type="slidenum">
              <a:rPr lang="en-US"/>
              <a:pPr>
                <a:defRPr/>
              </a:pPr>
              <a:t>‹#›</a:t>
            </a:fld>
            <a:endParaRPr lang="en-US"/>
          </a:p>
        </p:txBody>
      </p:sp>
    </p:spTree>
    <p:extLst>
      <p:ext uri="{BB962C8B-B14F-4D97-AF65-F5344CB8AC3E}">
        <p14:creationId xmlns:p14="http://schemas.microsoft.com/office/powerpoint/2010/main" val="34385785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en-US"/>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6725" indent="0">
              <a:buNone/>
              <a:defRPr sz="2800"/>
            </a:lvl2pPr>
            <a:lvl3pPr marL="913453" indent="0">
              <a:buNone/>
              <a:defRPr sz="2400"/>
            </a:lvl3pPr>
            <a:lvl4pPr marL="1370180" indent="0">
              <a:buNone/>
              <a:defRPr sz="2000"/>
            </a:lvl4pPr>
            <a:lvl5pPr marL="1826905" indent="0">
              <a:buNone/>
              <a:defRPr sz="2000"/>
            </a:lvl5pPr>
            <a:lvl6pPr marL="2283632" indent="0">
              <a:buNone/>
              <a:defRPr sz="2000"/>
            </a:lvl6pPr>
            <a:lvl7pPr marL="2740358" indent="0">
              <a:buNone/>
              <a:defRPr sz="2000"/>
            </a:lvl7pPr>
            <a:lvl8pPr marL="3197080" indent="0">
              <a:buNone/>
              <a:defRPr sz="2000"/>
            </a:lvl8pPr>
            <a:lvl9pPr marL="3653809" indent="0">
              <a:buNone/>
              <a:defRPr sz="2000"/>
            </a:lvl9pPr>
          </a:lstStyle>
          <a:p>
            <a:pPr lvl="0"/>
            <a:endParaRPr lang="en-US"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6725" indent="0">
              <a:buNone/>
              <a:defRPr sz="1200"/>
            </a:lvl2pPr>
            <a:lvl3pPr marL="913453" indent="0">
              <a:buNone/>
              <a:defRPr sz="1000"/>
            </a:lvl3pPr>
            <a:lvl4pPr marL="1370180" indent="0">
              <a:buNone/>
              <a:defRPr sz="900"/>
            </a:lvl4pPr>
            <a:lvl5pPr marL="1826905" indent="0">
              <a:buNone/>
              <a:defRPr sz="900"/>
            </a:lvl5pPr>
            <a:lvl6pPr marL="2283632" indent="0">
              <a:buNone/>
              <a:defRPr sz="900"/>
            </a:lvl6pPr>
            <a:lvl7pPr marL="2740358" indent="0">
              <a:buNone/>
              <a:defRPr sz="900"/>
            </a:lvl7pPr>
            <a:lvl8pPr marL="3197080" indent="0">
              <a:buNone/>
              <a:defRPr sz="900"/>
            </a:lvl8pPr>
            <a:lvl9pPr marL="3653809"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algn="r" rtl="1">
              <a:defRPr>
                <a:cs typeface="Times New Roman (Hebrew)" charset="-79"/>
              </a:defRPr>
            </a:lvl1pPr>
          </a:lstStyle>
          <a:p>
            <a:pPr>
              <a:defRPr/>
            </a:pPr>
            <a:endParaRPr lang="en-US"/>
          </a:p>
        </p:txBody>
      </p:sp>
      <p:sp>
        <p:nvSpPr>
          <p:cNvPr id="6" name="Rectangle 5"/>
          <p:cNvSpPr>
            <a:spLocks noGrp="1" noChangeArrowheads="1"/>
          </p:cNvSpPr>
          <p:nvPr>
            <p:ph type="ftr" sz="quarter" idx="11"/>
          </p:nvPr>
        </p:nvSpPr>
        <p:spPr/>
        <p:txBody>
          <a:bodyPr/>
          <a:lstStyle>
            <a:lvl1pPr rtl="1">
              <a:defRPr>
                <a:cs typeface="Times New Roman (Hebrew)" charset="-79"/>
              </a:defRPr>
            </a:lvl1pPr>
          </a:lstStyle>
          <a:p>
            <a:pPr>
              <a:defRPr/>
            </a:pPr>
            <a:endParaRPr lang="en-US"/>
          </a:p>
        </p:txBody>
      </p:sp>
      <p:sp>
        <p:nvSpPr>
          <p:cNvPr id="7" name="Rectangle 6"/>
          <p:cNvSpPr>
            <a:spLocks noGrp="1" noChangeArrowheads="1"/>
          </p:cNvSpPr>
          <p:nvPr>
            <p:ph type="sldNum" sz="quarter" idx="12"/>
          </p:nvPr>
        </p:nvSpPr>
        <p:spPr/>
        <p:txBody>
          <a:bodyPr/>
          <a:lstStyle>
            <a:lvl1pPr rtl="1">
              <a:defRPr>
                <a:cs typeface="Times New Roman (Hebrew)" charset="0"/>
              </a:defRPr>
            </a:lvl1pPr>
          </a:lstStyle>
          <a:p>
            <a:pPr>
              <a:defRPr/>
            </a:pPr>
            <a:fld id="{067D8096-45EB-824F-A6F4-A832374147F6}" type="slidenum">
              <a:rPr lang="en-US"/>
              <a:pPr>
                <a:defRPr/>
              </a:pPr>
              <a:t>‹#›</a:t>
            </a:fld>
            <a:endParaRPr lang="en-US"/>
          </a:p>
        </p:txBody>
      </p:sp>
    </p:spTree>
    <p:extLst>
      <p:ext uri="{BB962C8B-B14F-4D97-AF65-F5344CB8AC3E}">
        <p14:creationId xmlns:p14="http://schemas.microsoft.com/office/powerpoint/2010/main" val="41022687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Rectangle 4"/>
          <p:cNvSpPr>
            <a:spLocks noGrp="1" noChangeArrowheads="1"/>
          </p:cNvSpPr>
          <p:nvPr>
            <p:ph type="dt" sz="half" idx="10"/>
          </p:nvPr>
        </p:nvSpPr>
        <p:spPr/>
        <p:txBody>
          <a:bodyPr/>
          <a:lstStyle>
            <a:lvl1pPr algn="r" rtl="1">
              <a:defRPr>
                <a:cs typeface="Times New Roman (Hebrew)" charset="-79"/>
              </a:defRPr>
            </a:lvl1pPr>
          </a:lstStyle>
          <a:p>
            <a:pPr>
              <a:defRPr/>
            </a:pPr>
            <a:endParaRPr lang="en-US"/>
          </a:p>
        </p:txBody>
      </p:sp>
      <p:sp>
        <p:nvSpPr>
          <p:cNvPr id="5" name="Rectangle 5"/>
          <p:cNvSpPr>
            <a:spLocks noGrp="1" noChangeArrowheads="1"/>
          </p:cNvSpPr>
          <p:nvPr>
            <p:ph type="ftr" sz="quarter" idx="11"/>
          </p:nvPr>
        </p:nvSpPr>
        <p:spPr/>
        <p:txBody>
          <a:bodyPr/>
          <a:lstStyle>
            <a:lvl1pPr rtl="1">
              <a:defRPr>
                <a:cs typeface="Times New Roman (Hebrew)" charset="-79"/>
              </a:defRPr>
            </a:lvl1pPr>
          </a:lstStyle>
          <a:p>
            <a:pPr>
              <a:defRPr/>
            </a:pPr>
            <a:endParaRPr lang="en-US"/>
          </a:p>
        </p:txBody>
      </p:sp>
      <p:sp>
        <p:nvSpPr>
          <p:cNvPr id="6" name="Rectangle 6"/>
          <p:cNvSpPr>
            <a:spLocks noGrp="1" noChangeArrowheads="1"/>
          </p:cNvSpPr>
          <p:nvPr>
            <p:ph type="sldNum" sz="quarter" idx="12"/>
          </p:nvPr>
        </p:nvSpPr>
        <p:spPr/>
        <p:txBody>
          <a:bodyPr/>
          <a:lstStyle>
            <a:lvl1pPr rtl="1">
              <a:defRPr>
                <a:cs typeface="Times New Roman (Hebrew)" charset="0"/>
              </a:defRPr>
            </a:lvl1pPr>
          </a:lstStyle>
          <a:p>
            <a:pPr>
              <a:defRPr/>
            </a:pPr>
            <a:fld id="{84E3EA40-A534-214D-9AC5-CE66DACCA8E1}" type="slidenum">
              <a:rPr lang="en-US"/>
              <a:pPr>
                <a:defRPr/>
              </a:pPr>
              <a:t>‹#›</a:t>
            </a:fld>
            <a:endParaRPr lang="en-US"/>
          </a:p>
        </p:txBody>
      </p:sp>
    </p:spTree>
    <p:extLst>
      <p:ext uri="{BB962C8B-B14F-4D97-AF65-F5344CB8AC3E}">
        <p14:creationId xmlns:p14="http://schemas.microsoft.com/office/powerpoint/2010/main" val="11327210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515100" y="609600"/>
            <a:ext cx="1943100" cy="5486400"/>
          </a:xfrm>
        </p:spPr>
        <p:txBody>
          <a:bodyPr vert="eaVert"/>
          <a:lstStyle/>
          <a:p>
            <a:r>
              <a:rPr lang="hu-HU" smtClean="0"/>
              <a:t>Mintacím szerkesztése</a:t>
            </a:r>
            <a:endParaRPr lang="en-US"/>
          </a:p>
        </p:txBody>
      </p:sp>
      <p:sp>
        <p:nvSpPr>
          <p:cNvPr id="3" name="Függőleges szöveg helye 2"/>
          <p:cNvSpPr>
            <a:spLocks noGrp="1"/>
          </p:cNvSpPr>
          <p:nvPr>
            <p:ph type="body" orient="vert" idx="1"/>
          </p:nvPr>
        </p:nvSpPr>
        <p:spPr>
          <a:xfrm>
            <a:off x="685800" y="609600"/>
            <a:ext cx="5676900" cy="5486400"/>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Rectangle 4"/>
          <p:cNvSpPr>
            <a:spLocks noGrp="1" noChangeArrowheads="1"/>
          </p:cNvSpPr>
          <p:nvPr>
            <p:ph type="dt" sz="half" idx="10"/>
          </p:nvPr>
        </p:nvSpPr>
        <p:spPr/>
        <p:txBody>
          <a:bodyPr/>
          <a:lstStyle>
            <a:lvl1pPr algn="r" rtl="1">
              <a:defRPr>
                <a:cs typeface="Times New Roman (Hebrew)" charset="-79"/>
              </a:defRPr>
            </a:lvl1pPr>
          </a:lstStyle>
          <a:p>
            <a:pPr>
              <a:defRPr/>
            </a:pPr>
            <a:endParaRPr lang="en-US"/>
          </a:p>
        </p:txBody>
      </p:sp>
      <p:sp>
        <p:nvSpPr>
          <p:cNvPr id="5" name="Rectangle 5"/>
          <p:cNvSpPr>
            <a:spLocks noGrp="1" noChangeArrowheads="1"/>
          </p:cNvSpPr>
          <p:nvPr>
            <p:ph type="ftr" sz="quarter" idx="11"/>
          </p:nvPr>
        </p:nvSpPr>
        <p:spPr/>
        <p:txBody>
          <a:bodyPr/>
          <a:lstStyle>
            <a:lvl1pPr rtl="1">
              <a:defRPr>
                <a:cs typeface="Times New Roman (Hebrew)" charset="-79"/>
              </a:defRPr>
            </a:lvl1pPr>
          </a:lstStyle>
          <a:p>
            <a:pPr>
              <a:defRPr/>
            </a:pPr>
            <a:endParaRPr lang="en-US"/>
          </a:p>
        </p:txBody>
      </p:sp>
      <p:sp>
        <p:nvSpPr>
          <p:cNvPr id="6" name="Rectangle 6"/>
          <p:cNvSpPr>
            <a:spLocks noGrp="1" noChangeArrowheads="1"/>
          </p:cNvSpPr>
          <p:nvPr>
            <p:ph type="sldNum" sz="quarter" idx="12"/>
          </p:nvPr>
        </p:nvSpPr>
        <p:spPr/>
        <p:txBody>
          <a:bodyPr/>
          <a:lstStyle>
            <a:lvl1pPr rtl="1">
              <a:defRPr>
                <a:cs typeface="Times New Roman (Hebrew)" charset="0"/>
              </a:defRPr>
            </a:lvl1pPr>
          </a:lstStyle>
          <a:p>
            <a:pPr>
              <a:defRPr/>
            </a:pPr>
            <a:fld id="{B5B20350-AC4B-0049-8CF7-02EA8E798307}" type="slidenum">
              <a:rPr lang="en-US"/>
              <a:pPr>
                <a:defRPr/>
              </a:pPr>
              <a:t>‹#›</a:t>
            </a:fld>
            <a:endParaRPr lang="en-US"/>
          </a:p>
        </p:txBody>
      </p:sp>
    </p:spTree>
    <p:extLst>
      <p:ext uri="{BB962C8B-B14F-4D97-AF65-F5344CB8AC3E}">
        <p14:creationId xmlns:p14="http://schemas.microsoft.com/office/powerpoint/2010/main" val="20355952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10"/>
          </p:nvPr>
        </p:nvSpPr>
        <p:spPr/>
        <p:txBody>
          <a:bodyPr/>
          <a:lstStyle>
            <a:lvl1pPr>
              <a:defRPr>
                <a:latin typeface="Arial" charset="0"/>
                <a:cs typeface="宋体" pitchFamily="-65" charset="-122"/>
              </a:defRPr>
            </a:lvl1pPr>
          </a:lstStyle>
          <a:p>
            <a:pPr>
              <a:defRPr/>
            </a:pPr>
            <a:endParaRPr lang="hu-HU">
              <a:ea typeface="宋体"/>
            </a:endParaRPr>
          </a:p>
        </p:txBody>
      </p:sp>
      <p:sp>
        <p:nvSpPr>
          <p:cNvPr id="5" name="Élőláb helye 4"/>
          <p:cNvSpPr>
            <a:spLocks noGrp="1"/>
          </p:cNvSpPr>
          <p:nvPr>
            <p:ph type="ftr" sz="quarter" idx="11"/>
          </p:nvPr>
        </p:nvSpPr>
        <p:spPr/>
        <p:txBody>
          <a:bodyPr/>
          <a:lstStyle>
            <a:lvl1pPr>
              <a:defRPr>
                <a:latin typeface="Arial" charset="0"/>
                <a:cs typeface="宋体" pitchFamily="-65" charset="-122"/>
              </a:defRPr>
            </a:lvl1pPr>
          </a:lstStyle>
          <a:p>
            <a:pPr>
              <a:defRPr/>
            </a:pPr>
            <a:endParaRPr lang="hu-HU">
              <a:ea typeface="宋体"/>
            </a:endParaRPr>
          </a:p>
        </p:txBody>
      </p:sp>
      <p:sp>
        <p:nvSpPr>
          <p:cNvPr id="6" name="Dia számának helye 5"/>
          <p:cNvSpPr>
            <a:spLocks noGrp="1"/>
          </p:cNvSpPr>
          <p:nvPr>
            <p:ph type="sldNum" sz="quarter" idx="12"/>
          </p:nvPr>
        </p:nvSpPr>
        <p:spPr/>
        <p:txBody>
          <a:bodyPr/>
          <a:lstStyle>
            <a:lvl1pPr>
              <a:defRPr>
                <a:latin typeface="Arial" charset="0"/>
              </a:defRPr>
            </a:lvl1pPr>
          </a:lstStyle>
          <a:p>
            <a:pPr>
              <a:defRPr/>
            </a:pPr>
            <a:fld id="{1F0127B3-0F14-954F-BA6C-34311E5B5D3D}" type="slidenum">
              <a:rPr lang="hu-HU"/>
              <a:pPr>
                <a:defRPr/>
              </a:pPr>
              <a:t>‹#›</a:t>
            </a:fld>
            <a:endParaRPr lang="hu-HU"/>
          </a:p>
        </p:txBody>
      </p:sp>
    </p:spTree>
    <p:extLst>
      <p:ext uri="{BB962C8B-B14F-4D97-AF65-F5344CB8AC3E}">
        <p14:creationId xmlns:p14="http://schemas.microsoft.com/office/powerpoint/2010/main" val="6196695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pitchFamily="-65" charset="0"/>
                <a:cs typeface="宋体" pitchFamily="-65" charset="-122"/>
              </a:defRPr>
            </a:lvl1pPr>
          </a:lstStyle>
          <a:p>
            <a:pPr>
              <a:defRPr/>
            </a:pPr>
            <a:endParaRPr lang="en-US">
              <a:ea typeface="宋体"/>
            </a:endParaRPr>
          </a:p>
        </p:txBody>
      </p:sp>
      <p:sp>
        <p:nvSpPr>
          <p:cNvPr id="3" name="Rectangle 5"/>
          <p:cNvSpPr>
            <a:spLocks noGrp="1" noChangeArrowheads="1"/>
          </p:cNvSpPr>
          <p:nvPr>
            <p:ph type="ftr" sz="quarter" idx="11"/>
          </p:nvPr>
        </p:nvSpPr>
        <p:spPr/>
        <p:txBody>
          <a:bodyPr/>
          <a:lstStyle>
            <a:lvl1pPr>
              <a:defRPr>
                <a:latin typeface="Times New Roman" pitchFamily="-65" charset="0"/>
                <a:cs typeface="宋体" pitchFamily="-65" charset="-122"/>
              </a:defRPr>
            </a:lvl1pPr>
          </a:lstStyle>
          <a:p>
            <a:pPr>
              <a:defRPr/>
            </a:pPr>
            <a:endParaRPr lang="en-US">
              <a:ea typeface="宋体"/>
            </a:endParaRPr>
          </a:p>
        </p:txBody>
      </p:sp>
      <p:sp>
        <p:nvSpPr>
          <p:cNvPr id="4" name="Rectangle 6"/>
          <p:cNvSpPr>
            <a:spLocks noGrp="1" noChangeArrowheads="1"/>
          </p:cNvSpPr>
          <p:nvPr>
            <p:ph type="sldNum" sz="quarter" idx="12"/>
          </p:nvPr>
        </p:nvSpPr>
        <p:spPr/>
        <p:txBody>
          <a:bodyPr/>
          <a:lstStyle>
            <a:lvl1pPr>
              <a:defRPr/>
            </a:lvl1pPr>
          </a:lstStyle>
          <a:p>
            <a:pPr>
              <a:defRPr/>
            </a:pPr>
            <a:fld id="{8617F253-C459-304D-B6C8-DC8BC39B1749}" type="slidenum">
              <a:rPr lang="en-US"/>
              <a:pPr>
                <a:defRPr/>
              </a:pPr>
              <a:t>‹#›</a:t>
            </a:fld>
            <a:endParaRPr lang="en-US"/>
          </a:p>
        </p:txBody>
      </p:sp>
    </p:spTree>
    <p:extLst>
      <p:ext uri="{BB962C8B-B14F-4D97-AF65-F5344CB8AC3E}">
        <p14:creationId xmlns:p14="http://schemas.microsoft.com/office/powerpoint/2010/main" val="1580574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3"/>
          <p:cNvSpPr>
            <a:spLocks noGrp="1"/>
          </p:cNvSpPr>
          <p:nvPr>
            <p:ph type="dt" sz="half" idx="10"/>
          </p:nvPr>
        </p:nvSpPr>
        <p:spPr/>
        <p:txBody>
          <a:bodyPr/>
          <a:lstStyle>
            <a:lvl1pPr>
              <a:defRPr>
                <a:latin typeface="Times New Roman" charset="0"/>
                <a:ea typeface="SimSun" charset="0"/>
                <a:cs typeface="SimSun" charset="0"/>
              </a:defRPr>
            </a:lvl1pPr>
          </a:lstStyle>
          <a:p>
            <a:pPr>
              <a:defRPr/>
            </a:pPr>
            <a:fld id="{31BFDB19-1A79-1A41-820C-495E62D2CA6E}" type="datetimeFigureOut">
              <a:rPr lang="hu-HU"/>
              <a:pPr>
                <a:defRPr/>
              </a:pPr>
              <a:t>17. 03. 21.</a:t>
            </a:fld>
            <a:endParaRPr lang="hu-HU"/>
          </a:p>
        </p:txBody>
      </p:sp>
      <p:sp>
        <p:nvSpPr>
          <p:cNvPr id="4" name="Élőláb helye 4"/>
          <p:cNvSpPr>
            <a:spLocks noGrp="1"/>
          </p:cNvSpPr>
          <p:nvPr>
            <p:ph type="ftr" sz="quarter" idx="11"/>
          </p:nvPr>
        </p:nvSpPr>
        <p:spPr/>
        <p:txBody>
          <a:bodyPr/>
          <a:lstStyle>
            <a:lvl1pPr>
              <a:defRPr/>
            </a:lvl1pPr>
          </a:lstStyle>
          <a:p>
            <a:pPr>
              <a:defRPr/>
            </a:pPr>
            <a:endParaRPr lang="hu-HU">
              <a:ea typeface="宋体"/>
            </a:endParaRPr>
          </a:p>
        </p:txBody>
      </p:sp>
      <p:sp>
        <p:nvSpPr>
          <p:cNvPr id="5" name="Dia számának helye 5"/>
          <p:cNvSpPr>
            <a:spLocks noGrp="1"/>
          </p:cNvSpPr>
          <p:nvPr>
            <p:ph type="sldNum" sz="quarter" idx="12"/>
          </p:nvPr>
        </p:nvSpPr>
        <p:spPr/>
        <p:txBody>
          <a:bodyPr/>
          <a:lstStyle>
            <a:lvl1pPr>
              <a:defRPr/>
            </a:lvl1pPr>
          </a:lstStyle>
          <a:p>
            <a:pPr>
              <a:defRPr/>
            </a:pPr>
            <a:fld id="{6CA632D1-B725-E343-BACB-46A344663F30}" type="slidenum">
              <a:rPr lang="hu-HU"/>
              <a:pPr>
                <a:defRPr/>
              </a:pPr>
              <a:t>‹#›</a:t>
            </a:fld>
            <a:endParaRPr lang="hu-HU"/>
          </a:p>
        </p:txBody>
      </p:sp>
    </p:spTree>
    <p:extLst>
      <p:ext uri="{BB962C8B-B14F-4D97-AF65-F5344CB8AC3E}">
        <p14:creationId xmlns:p14="http://schemas.microsoft.com/office/powerpoint/2010/main" val="30372016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30"/>
            <a:ext cx="7772400" cy="1470025"/>
          </a:xfrm>
        </p:spPr>
        <p:txBody>
          <a:bodyPr/>
          <a:lstStyle/>
          <a:p>
            <a:r>
              <a:rPr lang="hu-HU" smtClean="0"/>
              <a:t>Mintacím szerkesztése</a:t>
            </a:r>
            <a:endParaRPr lang="en-US"/>
          </a:p>
        </p:txBody>
      </p:sp>
      <p:sp>
        <p:nvSpPr>
          <p:cNvPr id="3" name="Alcím 2"/>
          <p:cNvSpPr>
            <a:spLocks noGrp="1"/>
          </p:cNvSpPr>
          <p:nvPr>
            <p:ph type="subTitle" idx="1"/>
          </p:nvPr>
        </p:nvSpPr>
        <p:spPr>
          <a:xfrm>
            <a:off x="1371600" y="3886202"/>
            <a:ext cx="6400800" cy="1752600"/>
          </a:xfrm>
        </p:spPr>
        <p:txBody>
          <a:bodyPr/>
          <a:lstStyle>
            <a:lvl1pPr marL="0" indent="0" algn="ctr">
              <a:buNone/>
              <a:defRPr/>
            </a:lvl1pPr>
            <a:lvl2pPr marL="456086" indent="0" algn="ctr">
              <a:buNone/>
              <a:defRPr/>
            </a:lvl2pPr>
            <a:lvl3pPr marL="912172" indent="0" algn="ctr">
              <a:buNone/>
              <a:defRPr/>
            </a:lvl3pPr>
            <a:lvl4pPr marL="1368259" indent="0" algn="ctr">
              <a:buNone/>
              <a:defRPr/>
            </a:lvl4pPr>
            <a:lvl5pPr marL="1824343" indent="0" algn="ctr">
              <a:buNone/>
              <a:defRPr/>
            </a:lvl5pPr>
            <a:lvl6pPr marL="2280428" indent="0" algn="ctr">
              <a:buNone/>
              <a:defRPr/>
            </a:lvl6pPr>
            <a:lvl7pPr marL="2736515" indent="0" algn="ctr">
              <a:buNone/>
              <a:defRPr/>
            </a:lvl7pPr>
            <a:lvl8pPr marL="3192597" indent="0" algn="ctr">
              <a:buNone/>
              <a:defRPr/>
            </a:lvl8pPr>
            <a:lvl9pPr marL="3648686" indent="0" algn="ctr">
              <a:buNone/>
              <a:defRPr/>
            </a:lvl9pPr>
          </a:lstStyle>
          <a:p>
            <a:r>
              <a:rPr lang="hu-HU" smtClean="0"/>
              <a:t>Alcím mintájának szerkesztése</a:t>
            </a:r>
            <a:endParaRPr lang="en-US"/>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3CEEC8CA-F344-440A-AC29-0B71F0E7EA53}" type="slidenum">
              <a:rPr lang="en-US"/>
              <a:pPr>
                <a:defRPr/>
              </a:pPr>
              <a:t>‹#›</a:t>
            </a:fld>
            <a:endParaRPr lang="en-US"/>
          </a:p>
        </p:txBody>
      </p:sp>
    </p:spTree>
    <p:extLst>
      <p:ext uri="{BB962C8B-B14F-4D97-AF65-F5344CB8AC3E}">
        <p14:creationId xmlns:p14="http://schemas.microsoft.com/office/powerpoint/2010/main" val="3879926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Click to edit Master text styles</a:t>
            </a:r>
          </a:p>
          <a:p>
            <a:pPr lvl="1"/>
            <a:r>
              <a:rPr lang="hu-HU" smtClean="0"/>
              <a:t>Second level</a:t>
            </a:r>
          </a:p>
          <a:p>
            <a:pPr lvl="2"/>
            <a:r>
              <a:rPr lang="hu-HU" smtClean="0"/>
              <a:t>Third level</a:t>
            </a:r>
          </a:p>
          <a:p>
            <a:pPr lvl="3"/>
            <a:r>
              <a:rPr lang="hu-HU" smtClean="0"/>
              <a:t>Fourth level</a:t>
            </a:r>
          </a:p>
          <a:p>
            <a:pPr lvl="4"/>
            <a:r>
              <a:rPr lang="hu-HU"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Click to edit Master text styles</a:t>
            </a:r>
          </a:p>
          <a:p>
            <a:pPr lvl="1"/>
            <a:r>
              <a:rPr lang="hu-HU" smtClean="0"/>
              <a:t>Second level</a:t>
            </a:r>
          </a:p>
          <a:p>
            <a:pPr lvl="2"/>
            <a:r>
              <a:rPr lang="hu-HU" smtClean="0"/>
              <a:t>Third level</a:t>
            </a:r>
          </a:p>
          <a:p>
            <a:pPr lvl="3"/>
            <a:r>
              <a:rPr lang="hu-HU" smtClean="0"/>
              <a:t>Fourth level</a:t>
            </a:r>
          </a:p>
          <a:p>
            <a:pPr lvl="4"/>
            <a:r>
              <a:rPr lang="hu-HU" smtClean="0"/>
              <a:t>Fifth level</a:t>
            </a:r>
            <a:endParaRPr lang="en-US"/>
          </a:p>
        </p:txBody>
      </p:sp>
      <p:sp>
        <p:nvSpPr>
          <p:cNvPr id="5" name="Date Placeholder 4"/>
          <p:cNvSpPr>
            <a:spLocks noGrp="1"/>
          </p:cNvSpPr>
          <p:nvPr>
            <p:ph type="dt" sz="half" idx="10"/>
          </p:nvPr>
        </p:nvSpPr>
        <p:spPr/>
        <p:txBody>
          <a:bodyPr/>
          <a:lstStyle>
            <a:lvl1pPr>
              <a:defRPr/>
            </a:lvl1pPr>
          </a:lstStyle>
          <a:p>
            <a:endParaRPr lang="en-GB">
              <a:solidFill>
                <a:srgbClr val="000000"/>
              </a:solidFill>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1DC79B22-9E7F-6F4A-8554-F86A2011D83D}" type="slidenum">
              <a:rPr lang="en-GB">
                <a:solidFill>
                  <a:srgbClr val="000000"/>
                </a:solidFill>
                <a:latin typeface="Times New Roman"/>
                <a:ea typeface="ＭＳ Ｐゴシック"/>
              </a:rPr>
              <a:pPr/>
              <a:t>‹#›</a:t>
            </a:fld>
            <a:endParaRPr lang="en-GB">
              <a:solidFill>
                <a:srgbClr val="000000"/>
              </a:solidFill>
              <a:latin typeface="Times New Roman"/>
              <a:ea typeface="ＭＳ Ｐゴシック"/>
            </a:endParaRPr>
          </a:p>
        </p:txBody>
      </p:sp>
    </p:spTree>
    <p:extLst>
      <p:ext uri="{BB962C8B-B14F-4D97-AF65-F5344CB8AC3E}">
        <p14:creationId xmlns:p14="http://schemas.microsoft.com/office/powerpoint/2010/main" val="9822989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B79EE503-440D-48F9-A6BC-B908D761F23E}" type="slidenum">
              <a:rPr lang="en-US"/>
              <a:pPr>
                <a:defRPr/>
              </a:pPr>
              <a:t>‹#›</a:t>
            </a:fld>
            <a:endParaRPr lang="en-US"/>
          </a:p>
        </p:txBody>
      </p:sp>
    </p:spTree>
    <p:extLst>
      <p:ext uri="{BB962C8B-B14F-4D97-AF65-F5344CB8AC3E}">
        <p14:creationId xmlns:p14="http://schemas.microsoft.com/office/powerpoint/2010/main" val="9264333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22"/>
            <a:ext cx="7772400" cy="1362075"/>
          </a:xfrm>
        </p:spPr>
        <p:txBody>
          <a:bodyPr anchor="t"/>
          <a:lstStyle>
            <a:lvl1pPr algn="l">
              <a:defRPr sz="4000" b="1" cap="all"/>
            </a:lvl1pPr>
          </a:lstStyle>
          <a:p>
            <a:r>
              <a:rPr lang="hu-HU" smtClean="0"/>
              <a:t>Mintacím szerkesztése</a:t>
            </a:r>
            <a:endParaRPr lang="en-US"/>
          </a:p>
        </p:txBody>
      </p:sp>
      <p:sp>
        <p:nvSpPr>
          <p:cNvPr id="3" name="Szöveg helye 2"/>
          <p:cNvSpPr>
            <a:spLocks noGrp="1"/>
          </p:cNvSpPr>
          <p:nvPr>
            <p:ph type="body" idx="1"/>
          </p:nvPr>
        </p:nvSpPr>
        <p:spPr>
          <a:xfrm>
            <a:off x="722313" y="2906719"/>
            <a:ext cx="7772400" cy="1500187"/>
          </a:xfrm>
        </p:spPr>
        <p:txBody>
          <a:bodyPr anchor="b"/>
          <a:lstStyle>
            <a:lvl1pPr marL="0" indent="0">
              <a:buNone/>
              <a:defRPr sz="2000"/>
            </a:lvl1pPr>
            <a:lvl2pPr marL="456086" indent="0">
              <a:buNone/>
              <a:defRPr sz="1800"/>
            </a:lvl2pPr>
            <a:lvl3pPr marL="912172" indent="0">
              <a:buNone/>
              <a:defRPr sz="1600"/>
            </a:lvl3pPr>
            <a:lvl4pPr marL="1368259" indent="0">
              <a:buNone/>
              <a:defRPr sz="1400"/>
            </a:lvl4pPr>
            <a:lvl5pPr marL="1824343" indent="0">
              <a:buNone/>
              <a:defRPr sz="1400"/>
            </a:lvl5pPr>
            <a:lvl6pPr marL="2280428" indent="0">
              <a:buNone/>
              <a:defRPr sz="1400"/>
            </a:lvl6pPr>
            <a:lvl7pPr marL="2736515" indent="0">
              <a:buNone/>
              <a:defRPr sz="1400"/>
            </a:lvl7pPr>
            <a:lvl8pPr marL="3192597" indent="0">
              <a:buNone/>
              <a:defRPr sz="1400"/>
            </a:lvl8pPr>
            <a:lvl9pPr marL="3648686"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96B76956-1186-44CA-AF15-919CF400C613}" type="slidenum">
              <a:rPr lang="en-US"/>
              <a:pPr>
                <a:defRPr/>
              </a:pPr>
              <a:t>‹#›</a:t>
            </a:fld>
            <a:endParaRPr lang="en-US"/>
          </a:p>
        </p:txBody>
      </p:sp>
    </p:spTree>
    <p:extLst>
      <p:ext uri="{BB962C8B-B14F-4D97-AF65-F5344CB8AC3E}">
        <p14:creationId xmlns:p14="http://schemas.microsoft.com/office/powerpoint/2010/main" val="2843803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Tartalom helye 2"/>
          <p:cNvSpPr>
            <a:spLocks noGrp="1"/>
          </p:cNvSpPr>
          <p:nvPr>
            <p:ph sz="half" idx="1"/>
          </p:nvPr>
        </p:nvSpPr>
        <p:spPr>
          <a:xfrm>
            <a:off x="457200" y="160021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Tartalom helye 3"/>
          <p:cNvSpPr>
            <a:spLocks noGrp="1"/>
          </p:cNvSpPr>
          <p:nvPr>
            <p:ph sz="half" idx="2"/>
          </p:nvPr>
        </p:nvSpPr>
        <p:spPr>
          <a:xfrm>
            <a:off x="4648200" y="160021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3A20EE8B-9E5E-4578-BC17-3BF25C7AE534}" type="slidenum">
              <a:rPr lang="en-US"/>
              <a:pPr>
                <a:defRPr/>
              </a:pPr>
              <a:t>‹#›</a:t>
            </a:fld>
            <a:endParaRPr lang="en-US"/>
          </a:p>
        </p:txBody>
      </p:sp>
    </p:spTree>
    <p:extLst>
      <p:ext uri="{BB962C8B-B14F-4D97-AF65-F5344CB8AC3E}">
        <p14:creationId xmlns:p14="http://schemas.microsoft.com/office/powerpoint/2010/main" val="566961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en-US"/>
          </a:p>
        </p:txBody>
      </p:sp>
      <p:sp>
        <p:nvSpPr>
          <p:cNvPr id="3" name="Szöveg helye 2"/>
          <p:cNvSpPr>
            <a:spLocks noGrp="1"/>
          </p:cNvSpPr>
          <p:nvPr>
            <p:ph type="body" idx="1"/>
          </p:nvPr>
        </p:nvSpPr>
        <p:spPr>
          <a:xfrm>
            <a:off x="457201" y="1535114"/>
            <a:ext cx="4040188" cy="639762"/>
          </a:xfrm>
        </p:spPr>
        <p:txBody>
          <a:bodyPr anchor="b"/>
          <a:lstStyle>
            <a:lvl1pPr marL="0" indent="0">
              <a:buNone/>
              <a:defRPr sz="2400" b="1"/>
            </a:lvl1pPr>
            <a:lvl2pPr marL="456086" indent="0">
              <a:buNone/>
              <a:defRPr sz="2000" b="1"/>
            </a:lvl2pPr>
            <a:lvl3pPr marL="912172" indent="0">
              <a:buNone/>
              <a:defRPr sz="1800" b="1"/>
            </a:lvl3pPr>
            <a:lvl4pPr marL="1368259" indent="0">
              <a:buNone/>
              <a:defRPr sz="1600" b="1"/>
            </a:lvl4pPr>
            <a:lvl5pPr marL="1824343" indent="0">
              <a:buNone/>
              <a:defRPr sz="1600" b="1"/>
            </a:lvl5pPr>
            <a:lvl6pPr marL="2280428" indent="0">
              <a:buNone/>
              <a:defRPr sz="1600" b="1"/>
            </a:lvl6pPr>
            <a:lvl7pPr marL="2736515" indent="0">
              <a:buNone/>
              <a:defRPr sz="1600" b="1"/>
            </a:lvl7pPr>
            <a:lvl8pPr marL="3192597" indent="0">
              <a:buNone/>
              <a:defRPr sz="1600" b="1"/>
            </a:lvl8pPr>
            <a:lvl9pPr marL="3648686"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1"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Szöveg helye 4"/>
          <p:cNvSpPr>
            <a:spLocks noGrp="1"/>
          </p:cNvSpPr>
          <p:nvPr>
            <p:ph type="body" sz="quarter" idx="3"/>
          </p:nvPr>
        </p:nvSpPr>
        <p:spPr>
          <a:xfrm>
            <a:off x="4645039" y="1535114"/>
            <a:ext cx="4041775" cy="639762"/>
          </a:xfrm>
        </p:spPr>
        <p:txBody>
          <a:bodyPr anchor="b"/>
          <a:lstStyle>
            <a:lvl1pPr marL="0" indent="0">
              <a:buNone/>
              <a:defRPr sz="2400" b="1"/>
            </a:lvl1pPr>
            <a:lvl2pPr marL="456086" indent="0">
              <a:buNone/>
              <a:defRPr sz="2000" b="1"/>
            </a:lvl2pPr>
            <a:lvl3pPr marL="912172" indent="0">
              <a:buNone/>
              <a:defRPr sz="1800" b="1"/>
            </a:lvl3pPr>
            <a:lvl4pPr marL="1368259" indent="0">
              <a:buNone/>
              <a:defRPr sz="1600" b="1"/>
            </a:lvl4pPr>
            <a:lvl5pPr marL="1824343" indent="0">
              <a:buNone/>
              <a:defRPr sz="1600" b="1"/>
            </a:lvl5pPr>
            <a:lvl6pPr marL="2280428" indent="0">
              <a:buNone/>
              <a:defRPr sz="1600" b="1"/>
            </a:lvl6pPr>
            <a:lvl7pPr marL="2736515" indent="0">
              <a:buNone/>
              <a:defRPr sz="1600" b="1"/>
            </a:lvl7pPr>
            <a:lvl8pPr marL="3192597" indent="0">
              <a:buNone/>
              <a:defRPr sz="1600" b="1"/>
            </a:lvl8pPr>
            <a:lvl9pPr marL="3648686"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39" y="217487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7"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BD287D88-4C5A-4FBA-BF81-D693B1256B8A}" type="slidenum">
              <a:rPr lang="en-US"/>
              <a:pPr>
                <a:defRPr/>
              </a:pPr>
              <a:t>‹#›</a:t>
            </a:fld>
            <a:endParaRPr lang="en-US"/>
          </a:p>
        </p:txBody>
      </p:sp>
    </p:spTree>
    <p:extLst>
      <p:ext uri="{BB962C8B-B14F-4D97-AF65-F5344CB8AC3E}">
        <p14:creationId xmlns:p14="http://schemas.microsoft.com/office/powerpoint/2010/main" val="2727110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98E49D34-1345-4566-BFF7-19BB3B425F29}" type="slidenum">
              <a:rPr lang="en-US"/>
              <a:pPr>
                <a:defRPr/>
              </a:pPr>
              <a:t>‹#›</a:t>
            </a:fld>
            <a:endParaRPr lang="en-US"/>
          </a:p>
        </p:txBody>
      </p:sp>
    </p:spTree>
    <p:extLst>
      <p:ext uri="{BB962C8B-B14F-4D97-AF65-F5344CB8AC3E}">
        <p14:creationId xmlns:p14="http://schemas.microsoft.com/office/powerpoint/2010/main" val="36165732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10288C7E-93F8-486E-9ACA-980D5C7E135C}" type="slidenum">
              <a:rPr lang="en-US"/>
              <a:pPr>
                <a:defRPr/>
              </a:pPr>
              <a:t>‹#›</a:t>
            </a:fld>
            <a:endParaRPr lang="en-US"/>
          </a:p>
        </p:txBody>
      </p:sp>
    </p:spTree>
    <p:extLst>
      <p:ext uri="{BB962C8B-B14F-4D97-AF65-F5344CB8AC3E}">
        <p14:creationId xmlns:p14="http://schemas.microsoft.com/office/powerpoint/2010/main" val="9986457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4" y="273050"/>
            <a:ext cx="3008313" cy="1162050"/>
          </a:xfrm>
        </p:spPr>
        <p:txBody>
          <a:bodyPr anchor="b"/>
          <a:lstStyle>
            <a:lvl1pPr algn="l">
              <a:defRPr sz="2000" b="1"/>
            </a:lvl1pPr>
          </a:lstStyle>
          <a:p>
            <a:r>
              <a:rPr lang="hu-HU" smtClean="0"/>
              <a:t>Mintacím szerkesztése</a:t>
            </a:r>
            <a:endParaRPr lang="en-US"/>
          </a:p>
        </p:txBody>
      </p:sp>
      <p:sp>
        <p:nvSpPr>
          <p:cNvPr id="3" name="Tartalom helye 2"/>
          <p:cNvSpPr>
            <a:spLocks noGrp="1"/>
          </p:cNvSpPr>
          <p:nvPr>
            <p:ph idx="1"/>
          </p:nvPr>
        </p:nvSpPr>
        <p:spPr>
          <a:xfrm>
            <a:off x="3575054" y="2730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Szöveg helye 3"/>
          <p:cNvSpPr>
            <a:spLocks noGrp="1"/>
          </p:cNvSpPr>
          <p:nvPr>
            <p:ph type="body" sz="half" idx="2"/>
          </p:nvPr>
        </p:nvSpPr>
        <p:spPr>
          <a:xfrm>
            <a:off x="457204" y="1435106"/>
            <a:ext cx="3008313" cy="4691063"/>
          </a:xfrm>
        </p:spPr>
        <p:txBody>
          <a:bodyPr/>
          <a:lstStyle>
            <a:lvl1pPr marL="0" indent="0">
              <a:buNone/>
              <a:defRPr sz="1400"/>
            </a:lvl1pPr>
            <a:lvl2pPr marL="456086" indent="0">
              <a:buNone/>
              <a:defRPr sz="1200"/>
            </a:lvl2pPr>
            <a:lvl3pPr marL="912172" indent="0">
              <a:buNone/>
              <a:defRPr sz="1000"/>
            </a:lvl3pPr>
            <a:lvl4pPr marL="1368259" indent="0">
              <a:buNone/>
              <a:defRPr sz="900"/>
            </a:lvl4pPr>
            <a:lvl5pPr marL="1824343" indent="0">
              <a:buNone/>
              <a:defRPr sz="900"/>
            </a:lvl5pPr>
            <a:lvl6pPr marL="2280428" indent="0">
              <a:buNone/>
              <a:defRPr sz="900"/>
            </a:lvl6pPr>
            <a:lvl7pPr marL="2736515" indent="0">
              <a:buNone/>
              <a:defRPr sz="900"/>
            </a:lvl7pPr>
            <a:lvl8pPr marL="3192597" indent="0">
              <a:buNone/>
              <a:defRPr sz="900"/>
            </a:lvl8pPr>
            <a:lvl9pPr marL="3648686"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7F28E752-909D-41E3-8BEB-7CDEE322DBE1}" type="slidenum">
              <a:rPr lang="en-US"/>
              <a:pPr>
                <a:defRPr/>
              </a:pPr>
              <a:t>‹#›</a:t>
            </a:fld>
            <a:endParaRPr lang="en-US"/>
          </a:p>
        </p:txBody>
      </p:sp>
    </p:spTree>
    <p:extLst>
      <p:ext uri="{BB962C8B-B14F-4D97-AF65-F5344CB8AC3E}">
        <p14:creationId xmlns:p14="http://schemas.microsoft.com/office/powerpoint/2010/main" val="4434228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en-US"/>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6086" indent="0">
              <a:buNone/>
              <a:defRPr sz="2800"/>
            </a:lvl2pPr>
            <a:lvl3pPr marL="912172" indent="0">
              <a:buNone/>
              <a:defRPr sz="2400"/>
            </a:lvl3pPr>
            <a:lvl4pPr marL="1368259" indent="0">
              <a:buNone/>
              <a:defRPr sz="2000"/>
            </a:lvl4pPr>
            <a:lvl5pPr marL="1824343" indent="0">
              <a:buNone/>
              <a:defRPr sz="2000"/>
            </a:lvl5pPr>
            <a:lvl6pPr marL="2280428" indent="0">
              <a:buNone/>
              <a:defRPr sz="2000"/>
            </a:lvl6pPr>
            <a:lvl7pPr marL="2736515" indent="0">
              <a:buNone/>
              <a:defRPr sz="2000"/>
            </a:lvl7pPr>
            <a:lvl8pPr marL="3192597" indent="0">
              <a:buNone/>
              <a:defRPr sz="2000"/>
            </a:lvl8pPr>
            <a:lvl9pPr marL="3648686" indent="0">
              <a:buNone/>
              <a:defRPr sz="2000"/>
            </a:lvl9pPr>
          </a:lstStyle>
          <a:p>
            <a:pPr lvl="0"/>
            <a:endParaRPr lang="en-US" noProof="0" smtClean="0"/>
          </a:p>
        </p:txBody>
      </p:sp>
      <p:sp>
        <p:nvSpPr>
          <p:cNvPr id="4" name="Szöveg helye 3"/>
          <p:cNvSpPr>
            <a:spLocks noGrp="1"/>
          </p:cNvSpPr>
          <p:nvPr>
            <p:ph type="body" sz="half" idx="2"/>
          </p:nvPr>
        </p:nvSpPr>
        <p:spPr>
          <a:xfrm>
            <a:off x="1792288" y="5367339"/>
            <a:ext cx="5486400" cy="804862"/>
          </a:xfrm>
        </p:spPr>
        <p:txBody>
          <a:bodyPr/>
          <a:lstStyle>
            <a:lvl1pPr marL="0" indent="0">
              <a:buNone/>
              <a:defRPr sz="1400"/>
            </a:lvl1pPr>
            <a:lvl2pPr marL="456086" indent="0">
              <a:buNone/>
              <a:defRPr sz="1200"/>
            </a:lvl2pPr>
            <a:lvl3pPr marL="912172" indent="0">
              <a:buNone/>
              <a:defRPr sz="1000"/>
            </a:lvl3pPr>
            <a:lvl4pPr marL="1368259" indent="0">
              <a:buNone/>
              <a:defRPr sz="900"/>
            </a:lvl4pPr>
            <a:lvl5pPr marL="1824343" indent="0">
              <a:buNone/>
              <a:defRPr sz="900"/>
            </a:lvl5pPr>
            <a:lvl6pPr marL="2280428" indent="0">
              <a:buNone/>
              <a:defRPr sz="900"/>
            </a:lvl6pPr>
            <a:lvl7pPr marL="2736515" indent="0">
              <a:buNone/>
              <a:defRPr sz="900"/>
            </a:lvl7pPr>
            <a:lvl8pPr marL="3192597" indent="0">
              <a:buNone/>
              <a:defRPr sz="900"/>
            </a:lvl8pPr>
            <a:lvl9pPr marL="3648686"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12B8A233-FF81-4FA4-8F2B-B29EEBAE92E1}" type="slidenum">
              <a:rPr lang="en-US"/>
              <a:pPr>
                <a:defRPr/>
              </a:pPr>
              <a:t>‹#›</a:t>
            </a:fld>
            <a:endParaRPr lang="en-US"/>
          </a:p>
        </p:txBody>
      </p:sp>
    </p:spTree>
    <p:extLst>
      <p:ext uri="{BB962C8B-B14F-4D97-AF65-F5344CB8AC3E}">
        <p14:creationId xmlns:p14="http://schemas.microsoft.com/office/powerpoint/2010/main" val="26652739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7F702E4A-71DD-412C-AEED-7205CD7F7FE9}" type="slidenum">
              <a:rPr lang="en-US"/>
              <a:pPr>
                <a:defRPr/>
              </a:pPr>
              <a:t>‹#›</a:t>
            </a:fld>
            <a:endParaRPr lang="en-US"/>
          </a:p>
        </p:txBody>
      </p:sp>
    </p:spTree>
    <p:extLst>
      <p:ext uri="{BB962C8B-B14F-4D97-AF65-F5344CB8AC3E}">
        <p14:creationId xmlns:p14="http://schemas.microsoft.com/office/powerpoint/2010/main" val="39973954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1" y="274653"/>
            <a:ext cx="2057400" cy="5851525"/>
          </a:xfrm>
        </p:spPr>
        <p:txBody>
          <a:bodyPr vert="eaVert"/>
          <a:lstStyle/>
          <a:p>
            <a:r>
              <a:rPr lang="hu-HU" smtClean="0"/>
              <a:t>Mintacím szerkesztése</a:t>
            </a:r>
            <a:endParaRPr lang="en-US"/>
          </a:p>
        </p:txBody>
      </p:sp>
      <p:sp>
        <p:nvSpPr>
          <p:cNvPr id="3" name="Függőleges szöveg helye 2"/>
          <p:cNvSpPr>
            <a:spLocks noGrp="1"/>
          </p:cNvSpPr>
          <p:nvPr>
            <p:ph type="body" orient="vert" idx="1"/>
          </p:nvPr>
        </p:nvSpPr>
        <p:spPr>
          <a:xfrm>
            <a:off x="457200" y="274653"/>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CCE60F5F-B79D-49E1-AD22-1F946D5CC4C6}" type="slidenum">
              <a:rPr lang="en-US"/>
              <a:pPr>
                <a:defRPr/>
              </a:pPr>
              <a:t>‹#›</a:t>
            </a:fld>
            <a:endParaRPr lang="en-US"/>
          </a:p>
        </p:txBody>
      </p:sp>
    </p:spTree>
    <p:extLst>
      <p:ext uri="{BB962C8B-B14F-4D97-AF65-F5344CB8AC3E}">
        <p14:creationId xmlns:p14="http://schemas.microsoft.com/office/powerpoint/2010/main" val="2869815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hu-HU"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725" indent="0">
              <a:buNone/>
              <a:defRPr sz="2000" b="1"/>
            </a:lvl2pPr>
            <a:lvl3pPr marL="913453" indent="0">
              <a:buNone/>
              <a:defRPr sz="1800" b="1"/>
            </a:lvl3pPr>
            <a:lvl4pPr marL="1370180" indent="0">
              <a:buNone/>
              <a:defRPr sz="1600" b="1"/>
            </a:lvl4pPr>
            <a:lvl5pPr marL="1826905" indent="0">
              <a:buNone/>
              <a:defRPr sz="1600" b="1"/>
            </a:lvl5pPr>
            <a:lvl6pPr marL="2283632" indent="0">
              <a:buNone/>
              <a:defRPr sz="1600" b="1"/>
            </a:lvl6pPr>
            <a:lvl7pPr marL="2740358" indent="0">
              <a:buNone/>
              <a:defRPr sz="1600" b="1"/>
            </a:lvl7pPr>
            <a:lvl8pPr marL="3197080" indent="0">
              <a:buNone/>
              <a:defRPr sz="1600" b="1"/>
            </a:lvl8pPr>
            <a:lvl9pPr marL="3653809" indent="0">
              <a:buNone/>
              <a:defRPr sz="1600" b="1"/>
            </a:lvl9pPr>
          </a:lstStyle>
          <a:p>
            <a:pPr lvl="0"/>
            <a:r>
              <a:rPr lang="hu-H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Click to edit Master text styles</a:t>
            </a:r>
          </a:p>
          <a:p>
            <a:pPr lvl="1"/>
            <a:r>
              <a:rPr lang="hu-HU" smtClean="0"/>
              <a:t>Second level</a:t>
            </a:r>
          </a:p>
          <a:p>
            <a:pPr lvl="2"/>
            <a:r>
              <a:rPr lang="hu-HU" smtClean="0"/>
              <a:t>Third level</a:t>
            </a:r>
          </a:p>
          <a:p>
            <a:pPr lvl="3"/>
            <a:r>
              <a:rPr lang="hu-HU" smtClean="0"/>
              <a:t>Fourth level</a:t>
            </a:r>
          </a:p>
          <a:p>
            <a:pPr lvl="4"/>
            <a:r>
              <a:rPr lang="hu-HU"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725" indent="0">
              <a:buNone/>
              <a:defRPr sz="2000" b="1"/>
            </a:lvl2pPr>
            <a:lvl3pPr marL="913453" indent="0">
              <a:buNone/>
              <a:defRPr sz="1800" b="1"/>
            </a:lvl3pPr>
            <a:lvl4pPr marL="1370180" indent="0">
              <a:buNone/>
              <a:defRPr sz="1600" b="1"/>
            </a:lvl4pPr>
            <a:lvl5pPr marL="1826905" indent="0">
              <a:buNone/>
              <a:defRPr sz="1600" b="1"/>
            </a:lvl5pPr>
            <a:lvl6pPr marL="2283632" indent="0">
              <a:buNone/>
              <a:defRPr sz="1600" b="1"/>
            </a:lvl6pPr>
            <a:lvl7pPr marL="2740358" indent="0">
              <a:buNone/>
              <a:defRPr sz="1600" b="1"/>
            </a:lvl7pPr>
            <a:lvl8pPr marL="3197080" indent="0">
              <a:buNone/>
              <a:defRPr sz="1600" b="1"/>
            </a:lvl8pPr>
            <a:lvl9pPr marL="3653809" indent="0">
              <a:buNone/>
              <a:defRPr sz="1600" b="1"/>
            </a:lvl9pPr>
          </a:lstStyle>
          <a:p>
            <a:pPr lvl="0"/>
            <a:r>
              <a:rPr lang="hu-H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Click to edit Master text styles</a:t>
            </a:r>
          </a:p>
          <a:p>
            <a:pPr lvl="1"/>
            <a:r>
              <a:rPr lang="hu-HU" smtClean="0"/>
              <a:t>Second level</a:t>
            </a:r>
          </a:p>
          <a:p>
            <a:pPr lvl="2"/>
            <a:r>
              <a:rPr lang="hu-HU" smtClean="0"/>
              <a:t>Third level</a:t>
            </a:r>
          </a:p>
          <a:p>
            <a:pPr lvl="3"/>
            <a:r>
              <a:rPr lang="hu-HU" smtClean="0"/>
              <a:t>Fourth level</a:t>
            </a:r>
          </a:p>
          <a:p>
            <a:pPr lvl="4"/>
            <a:r>
              <a:rPr lang="hu-HU" smtClean="0"/>
              <a:t>Fifth level</a:t>
            </a:r>
            <a:endParaRPr lang="en-US"/>
          </a:p>
        </p:txBody>
      </p:sp>
      <p:sp>
        <p:nvSpPr>
          <p:cNvPr id="7" name="Date Placeholder 6"/>
          <p:cNvSpPr>
            <a:spLocks noGrp="1"/>
          </p:cNvSpPr>
          <p:nvPr>
            <p:ph type="dt" sz="half" idx="10"/>
          </p:nvPr>
        </p:nvSpPr>
        <p:spPr/>
        <p:txBody>
          <a:bodyPr/>
          <a:lstStyle>
            <a:lvl1pPr>
              <a:defRPr/>
            </a:lvl1pPr>
          </a:lstStyle>
          <a:p>
            <a:endParaRPr lang="en-GB">
              <a:solidFill>
                <a:srgbClr val="000000"/>
              </a:solidFill>
              <a:latin typeface="Times New Roman"/>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GB">
              <a:solidFill>
                <a:srgbClr val="000000"/>
              </a:solidFill>
              <a:latin typeface="Times New Roman"/>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1A77FE9D-EAB4-3240-8AD6-DC8311A09B43}" type="slidenum">
              <a:rPr lang="en-GB">
                <a:solidFill>
                  <a:srgbClr val="000000"/>
                </a:solidFill>
                <a:latin typeface="Times New Roman"/>
                <a:ea typeface="ＭＳ Ｐゴシック"/>
              </a:rPr>
              <a:pPr/>
              <a:t>‹#›</a:t>
            </a:fld>
            <a:endParaRPr lang="en-GB">
              <a:solidFill>
                <a:srgbClr val="000000"/>
              </a:solidFill>
              <a:latin typeface="Times New Roman"/>
              <a:ea typeface="ＭＳ Ｐゴシック"/>
            </a:endParaRPr>
          </a:p>
        </p:txBody>
      </p:sp>
    </p:spTree>
    <p:extLst>
      <p:ext uri="{BB962C8B-B14F-4D97-AF65-F5344CB8AC3E}">
        <p14:creationId xmlns:p14="http://schemas.microsoft.com/office/powerpoint/2010/main" val="12835237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68313" y="476250"/>
            <a:ext cx="8229600" cy="1143000"/>
          </a:xfrm>
        </p:spPr>
        <p:txBody>
          <a:bodyPr/>
          <a:lstStyle/>
          <a:p>
            <a:r>
              <a:rPr lang="en-US" smtClean="0"/>
              <a:t>Click to edit Master title style</a:t>
            </a:r>
            <a:endParaRPr lang="he-IL"/>
          </a:p>
        </p:txBody>
      </p:sp>
      <p:sp>
        <p:nvSpPr>
          <p:cNvPr id="3" name="Text Placeholder 2"/>
          <p:cNvSpPr>
            <a:spLocks noGrp="1"/>
          </p:cNvSpPr>
          <p:nvPr>
            <p:ph type="body" sz="half" idx="1"/>
          </p:nvPr>
        </p:nvSpPr>
        <p:spPr>
          <a:xfrm>
            <a:off x="468313" y="1844675"/>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lipArt Placeholder 3"/>
          <p:cNvSpPr>
            <a:spLocks noGrp="1"/>
          </p:cNvSpPr>
          <p:nvPr>
            <p:ph type="clipArt" sz="half" idx="2"/>
          </p:nvPr>
        </p:nvSpPr>
        <p:spPr>
          <a:xfrm>
            <a:off x="4659313" y="1844675"/>
            <a:ext cx="4038600" cy="4525963"/>
          </a:xfrm>
        </p:spPr>
        <p:txBody>
          <a:bodyPr/>
          <a:lstStyle/>
          <a:p>
            <a:pPr lvl="0"/>
            <a:endParaRPr lang="he-IL" noProof="0" smtClean="0"/>
          </a:p>
        </p:txBody>
      </p:sp>
      <p:sp>
        <p:nvSpPr>
          <p:cNvPr id="5" name="Rectangle 5"/>
          <p:cNvSpPr>
            <a:spLocks noGrp="1" noChangeArrowheads="1"/>
          </p:cNvSpPr>
          <p:nvPr>
            <p:ph type="dt" sz="half" idx="10"/>
          </p:nvPr>
        </p:nvSpPr>
        <p:spPr/>
        <p:txBody>
          <a:bodyPr/>
          <a:lstStyle>
            <a:lvl1pPr>
              <a:defRPr>
                <a:solidFill>
                  <a:srgbClr val="000000"/>
                </a:solidFill>
              </a:defRPr>
            </a:lvl1pPr>
          </a:lstStyle>
          <a:p>
            <a:pPr>
              <a:defRPr/>
            </a:pPr>
            <a:endParaRPr lang="en-US" altLang="en-GB"/>
          </a:p>
        </p:txBody>
      </p:sp>
      <p:sp>
        <p:nvSpPr>
          <p:cNvPr id="6" name="Rectangle 6"/>
          <p:cNvSpPr>
            <a:spLocks noGrp="1" noChangeArrowheads="1"/>
          </p:cNvSpPr>
          <p:nvPr>
            <p:ph type="ftr" sz="quarter" idx="11"/>
          </p:nvPr>
        </p:nvSpPr>
        <p:spPr/>
        <p:txBody>
          <a:bodyPr/>
          <a:lstStyle>
            <a:lvl1pPr>
              <a:defRPr>
                <a:solidFill>
                  <a:srgbClr val="000000"/>
                </a:solidFill>
              </a:defRPr>
            </a:lvl1pPr>
          </a:lstStyle>
          <a:p>
            <a:pPr>
              <a:defRPr/>
            </a:pPr>
            <a:endParaRPr lang="en-US" altLang="en-GB"/>
          </a:p>
        </p:txBody>
      </p:sp>
      <p:sp>
        <p:nvSpPr>
          <p:cNvPr id="7" name="Rectangle 7"/>
          <p:cNvSpPr>
            <a:spLocks noGrp="1" noChangeArrowheads="1"/>
          </p:cNvSpPr>
          <p:nvPr>
            <p:ph type="sldNum" sz="quarter" idx="12"/>
          </p:nvPr>
        </p:nvSpPr>
        <p:spPr/>
        <p:txBody>
          <a:bodyPr/>
          <a:lstStyle>
            <a:lvl1pPr>
              <a:defRPr>
                <a:solidFill>
                  <a:srgbClr val="000000"/>
                </a:solidFill>
              </a:defRPr>
            </a:lvl1pPr>
          </a:lstStyle>
          <a:p>
            <a:pPr>
              <a:defRPr/>
            </a:pPr>
            <a:fld id="{D3A5E269-E074-4999-BFF5-C2DE30E9AB19}" type="slidenum">
              <a:rPr lang="he-IL" altLang="en-GB"/>
              <a:pPr>
                <a:defRPr/>
              </a:pPr>
              <a:t>‹#›</a:t>
            </a:fld>
            <a:endParaRPr lang="en-US" altLang="en-GB"/>
          </a:p>
        </p:txBody>
      </p:sp>
    </p:spTree>
    <p:extLst>
      <p:ext uri="{BB962C8B-B14F-4D97-AF65-F5344CB8AC3E}">
        <p14:creationId xmlns:p14="http://schemas.microsoft.com/office/powerpoint/2010/main" val="19008433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30"/>
            <a:ext cx="7772400" cy="1470025"/>
          </a:xfrm>
        </p:spPr>
        <p:txBody>
          <a:bodyPr/>
          <a:lstStyle/>
          <a:p>
            <a:r>
              <a:rPr lang="hu-HU" smtClean="0"/>
              <a:t>Mintacím szerkesztése</a:t>
            </a:r>
            <a:endParaRPr lang="en-US"/>
          </a:p>
        </p:txBody>
      </p:sp>
      <p:sp>
        <p:nvSpPr>
          <p:cNvPr id="3" name="Alcím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232" indent="0" algn="ctr">
              <a:buNone/>
              <a:defRPr>
                <a:solidFill>
                  <a:schemeClr val="tx1">
                    <a:tint val="75000"/>
                  </a:schemeClr>
                </a:solidFill>
              </a:defRPr>
            </a:lvl2pPr>
            <a:lvl3pPr marL="912454" indent="0" algn="ctr">
              <a:buNone/>
              <a:defRPr>
                <a:solidFill>
                  <a:schemeClr val="tx1">
                    <a:tint val="75000"/>
                  </a:schemeClr>
                </a:solidFill>
              </a:defRPr>
            </a:lvl3pPr>
            <a:lvl4pPr marL="1368684" indent="0" algn="ctr">
              <a:buNone/>
              <a:defRPr>
                <a:solidFill>
                  <a:schemeClr val="tx1">
                    <a:tint val="75000"/>
                  </a:schemeClr>
                </a:solidFill>
              </a:defRPr>
            </a:lvl4pPr>
            <a:lvl5pPr marL="1824912" indent="0" algn="ctr">
              <a:buNone/>
              <a:defRPr>
                <a:solidFill>
                  <a:schemeClr val="tx1">
                    <a:tint val="75000"/>
                  </a:schemeClr>
                </a:solidFill>
              </a:defRPr>
            </a:lvl5pPr>
            <a:lvl6pPr marL="2281138" indent="0" algn="ctr">
              <a:buNone/>
              <a:defRPr>
                <a:solidFill>
                  <a:schemeClr val="tx1">
                    <a:tint val="75000"/>
                  </a:schemeClr>
                </a:solidFill>
              </a:defRPr>
            </a:lvl6pPr>
            <a:lvl7pPr marL="2737366" indent="0" algn="ctr">
              <a:buNone/>
              <a:defRPr>
                <a:solidFill>
                  <a:schemeClr val="tx1">
                    <a:tint val="75000"/>
                  </a:schemeClr>
                </a:solidFill>
              </a:defRPr>
            </a:lvl7pPr>
            <a:lvl8pPr marL="3193593" indent="0" algn="ctr">
              <a:buNone/>
              <a:defRPr>
                <a:solidFill>
                  <a:schemeClr val="tx1">
                    <a:tint val="75000"/>
                  </a:schemeClr>
                </a:solidFill>
              </a:defRPr>
            </a:lvl8pPr>
            <a:lvl9pPr marL="3649820" indent="0" algn="ctr">
              <a:buNone/>
              <a:defRPr>
                <a:solidFill>
                  <a:schemeClr val="tx1">
                    <a:tint val="75000"/>
                  </a:schemeClr>
                </a:solidFill>
              </a:defRPr>
            </a:lvl9pPr>
          </a:lstStyle>
          <a:p>
            <a:r>
              <a:rPr lang="hu-HU" smtClean="0"/>
              <a:t>Alcím mintájának szerkesztése</a:t>
            </a:r>
            <a:endParaRPr lang="en-US"/>
          </a:p>
        </p:txBody>
      </p:sp>
      <p:sp>
        <p:nvSpPr>
          <p:cNvPr id="4" name="Dátum helye 3"/>
          <p:cNvSpPr>
            <a:spLocks noGrp="1"/>
          </p:cNvSpPr>
          <p:nvPr>
            <p:ph type="dt" sz="half" idx="10"/>
          </p:nvPr>
        </p:nvSpPr>
        <p:spPr/>
        <p:txBody>
          <a:bodyPr/>
          <a:lstStyle>
            <a:lvl1pPr>
              <a:defRPr/>
            </a:lvl1pPr>
          </a:lstStyle>
          <a:p>
            <a:pPr>
              <a:defRPr/>
            </a:pPr>
            <a:fld id="{04A0AEBD-532B-42EC-BA8C-1E5723E51B73}" type="datetimeFigureOut">
              <a:rPr lang="en-US">
                <a:solidFill>
                  <a:prstClr val="black">
                    <a:tint val="75000"/>
                  </a:prstClr>
                </a:solidFill>
                <a:latin typeface="Calibri"/>
              </a:rPr>
              <a:pPr>
                <a:defRPr/>
              </a:pPr>
              <a:t>17. 03. 21.</a:t>
            </a:fld>
            <a:endParaRPr lang="en-US">
              <a:solidFill>
                <a:prstClr val="black">
                  <a:tint val="75000"/>
                </a:prstClr>
              </a:solidFill>
              <a:latin typeface="Calibri"/>
            </a:endParaRPr>
          </a:p>
        </p:txBody>
      </p:sp>
      <p:sp>
        <p:nvSpPr>
          <p:cNvPr id="5" name="Élőláb helye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Dia számának helye 5"/>
          <p:cNvSpPr>
            <a:spLocks noGrp="1"/>
          </p:cNvSpPr>
          <p:nvPr>
            <p:ph type="sldNum" sz="quarter" idx="12"/>
          </p:nvPr>
        </p:nvSpPr>
        <p:spPr/>
        <p:txBody>
          <a:bodyPr/>
          <a:lstStyle>
            <a:lvl1pPr>
              <a:defRPr/>
            </a:lvl1pPr>
          </a:lstStyle>
          <a:p>
            <a:pPr>
              <a:defRPr/>
            </a:pPr>
            <a:fld id="{6B48FB17-06C5-4E2A-B1A7-0FCCF6A6074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397238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10"/>
          </p:nvPr>
        </p:nvSpPr>
        <p:spPr/>
        <p:txBody>
          <a:bodyPr/>
          <a:lstStyle>
            <a:lvl1pPr>
              <a:defRPr/>
            </a:lvl1pPr>
          </a:lstStyle>
          <a:p>
            <a:pPr>
              <a:defRPr/>
            </a:pPr>
            <a:fld id="{189B09CA-A0F4-4D57-A90D-A710ABC26FB2}" type="datetimeFigureOut">
              <a:rPr lang="en-US">
                <a:solidFill>
                  <a:prstClr val="black">
                    <a:tint val="75000"/>
                  </a:prstClr>
                </a:solidFill>
                <a:latin typeface="Calibri"/>
              </a:rPr>
              <a:pPr>
                <a:defRPr/>
              </a:pPr>
              <a:t>17. 03. 21.</a:t>
            </a:fld>
            <a:endParaRPr lang="en-US">
              <a:solidFill>
                <a:prstClr val="black">
                  <a:tint val="75000"/>
                </a:prstClr>
              </a:solidFill>
              <a:latin typeface="Calibri"/>
            </a:endParaRPr>
          </a:p>
        </p:txBody>
      </p:sp>
      <p:sp>
        <p:nvSpPr>
          <p:cNvPr id="5" name="Élőláb helye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Dia számának helye 5"/>
          <p:cNvSpPr>
            <a:spLocks noGrp="1"/>
          </p:cNvSpPr>
          <p:nvPr>
            <p:ph type="sldNum" sz="quarter" idx="12"/>
          </p:nvPr>
        </p:nvSpPr>
        <p:spPr/>
        <p:txBody>
          <a:bodyPr/>
          <a:lstStyle>
            <a:lvl1pPr>
              <a:defRPr/>
            </a:lvl1pPr>
          </a:lstStyle>
          <a:p>
            <a:pPr>
              <a:defRPr/>
            </a:pPr>
            <a:fld id="{F57E3C7E-8B0F-46E6-8BA0-DDA63BDEF72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090367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19"/>
            <a:ext cx="7772400" cy="1362075"/>
          </a:xfrm>
        </p:spPr>
        <p:txBody>
          <a:bodyPr anchor="t"/>
          <a:lstStyle>
            <a:lvl1pPr algn="l">
              <a:defRPr sz="4000" b="1" cap="all"/>
            </a:lvl1pPr>
          </a:lstStyle>
          <a:p>
            <a:r>
              <a:rPr lang="hu-HU" smtClean="0"/>
              <a:t>Mintacím szerkesztése</a:t>
            </a:r>
            <a:endParaRPr lang="en-US"/>
          </a:p>
        </p:txBody>
      </p:sp>
      <p:sp>
        <p:nvSpPr>
          <p:cNvPr id="3" name="Szöveg helye 2"/>
          <p:cNvSpPr>
            <a:spLocks noGrp="1"/>
          </p:cNvSpPr>
          <p:nvPr>
            <p:ph type="body" idx="1"/>
          </p:nvPr>
        </p:nvSpPr>
        <p:spPr>
          <a:xfrm>
            <a:off x="722313" y="2906719"/>
            <a:ext cx="7772400" cy="1500187"/>
          </a:xfrm>
        </p:spPr>
        <p:txBody>
          <a:bodyPr anchor="b"/>
          <a:lstStyle>
            <a:lvl1pPr marL="0" indent="0">
              <a:buNone/>
              <a:defRPr sz="2000">
                <a:solidFill>
                  <a:schemeClr val="tx1">
                    <a:tint val="75000"/>
                  </a:schemeClr>
                </a:solidFill>
              </a:defRPr>
            </a:lvl1pPr>
            <a:lvl2pPr marL="456232" indent="0">
              <a:buNone/>
              <a:defRPr sz="1800">
                <a:solidFill>
                  <a:schemeClr val="tx1">
                    <a:tint val="75000"/>
                  </a:schemeClr>
                </a:solidFill>
              </a:defRPr>
            </a:lvl2pPr>
            <a:lvl3pPr marL="912454" indent="0">
              <a:buNone/>
              <a:defRPr sz="1600">
                <a:solidFill>
                  <a:schemeClr val="tx1">
                    <a:tint val="75000"/>
                  </a:schemeClr>
                </a:solidFill>
              </a:defRPr>
            </a:lvl3pPr>
            <a:lvl4pPr marL="1368684" indent="0">
              <a:buNone/>
              <a:defRPr sz="1400">
                <a:solidFill>
                  <a:schemeClr val="tx1">
                    <a:tint val="75000"/>
                  </a:schemeClr>
                </a:solidFill>
              </a:defRPr>
            </a:lvl4pPr>
            <a:lvl5pPr marL="1824912" indent="0">
              <a:buNone/>
              <a:defRPr sz="1400">
                <a:solidFill>
                  <a:schemeClr val="tx1">
                    <a:tint val="75000"/>
                  </a:schemeClr>
                </a:solidFill>
              </a:defRPr>
            </a:lvl5pPr>
            <a:lvl6pPr marL="2281138" indent="0">
              <a:buNone/>
              <a:defRPr sz="1400">
                <a:solidFill>
                  <a:schemeClr val="tx1">
                    <a:tint val="75000"/>
                  </a:schemeClr>
                </a:solidFill>
              </a:defRPr>
            </a:lvl6pPr>
            <a:lvl7pPr marL="2737366" indent="0">
              <a:buNone/>
              <a:defRPr sz="1400">
                <a:solidFill>
                  <a:schemeClr val="tx1">
                    <a:tint val="75000"/>
                  </a:schemeClr>
                </a:solidFill>
              </a:defRPr>
            </a:lvl7pPr>
            <a:lvl8pPr marL="3193593" indent="0">
              <a:buNone/>
              <a:defRPr sz="1400">
                <a:solidFill>
                  <a:schemeClr val="tx1">
                    <a:tint val="75000"/>
                  </a:schemeClr>
                </a:solidFill>
              </a:defRPr>
            </a:lvl8pPr>
            <a:lvl9pPr marL="364982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lvl1pPr>
              <a:defRPr/>
            </a:lvl1pPr>
          </a:lstStyle>
          <a:p>
            <a:pPr>
              <a:defRPr/>
            </a:pPr>
            <a:fld id="{B055046F-7720-4CF2-9BC2-334A2C94C486}" type="datetimeFigureOut">
              <a:rPr lang="en-US">
                <a:solidFill>
                  <a:prstClr val="black">
                    <a:tint val="75000"/>
                  </a:prstClr>
                </a:solidFill>
                <a:latin typeface="Calibri"/>
              </a:rPr>
              <a:pPr>
                <a:defRPr/>
              </a:pPr>
              <a:t>17. 03. 21.</a:t>
            </a:fld>
            <a:endParaRPr lang="en-US">
              <a:solidFill>
                <a:prstClr val="black">
                  <a:tint val="75000"/>
                </a:prstClr>
              </a:solidFill>
              <a:latin typeface="Calibri"/>
            </a:endParaRPr>
          </a:p>
        </p:txBody>
      </p:sp>
      <p:sp>
        <p:nvSpPr>
          <p:cNvPr id="5" name="Élőláb helye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Dia számának helye 5"/>
          <p:cNvSpPr>
            <a:spLocks noGrp="1"/>
          </p:cNvSpPr>
          <p:nvPr>
            <p:ph type="sldNum" sz="quarter" idx="12"/>
          </p:nvPr>
        </p:nvSpPr>
        <p:spPr/>
        <p:txBody>
          <a:bodyPr/>
          <a:lstStyle>
            <a:lvl1pPr>
              <a:defRPr/>
            </a:lvl1pPr>
          </a:lstStyle>
          <a:p>
            <a:pPr>
              <a:defRPr/>
            </a:pPr>
            <a:fld id="{4E0CC104-1629-4092-AB87-CF6F0C3B309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634042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Tartalom helye 2"/>
          <p:cNvSpPr>
            <a:spLocks noGrp="1"/>
          </p:cNvSpPr>
          <p:nvPr>
            <p:ph sz="half" idx="1"/>
          </p:nvPr>
        </p:nvSpPr>
        <p:spPr>
          <a:xfrm>
            <a:off x="457200" y="160021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Tartalom helye 3"/>
          <p:cNvSpPr>
            <a:spLocks noGrp="1"/>
          </p:cNvSpPr>
          <p:nvPr>
            <p:ph sz="half" idx="2"/>
          </p:nvPr>
        </p:nvSpPr>
        <p:spPr>
          <a:xfrm>
            <a:off x="4648200" y="160021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Dátum helye 3"/>
          <p:cNvSpPr>
            <a:spLocks noGrp="1"/>
          </p:cNvSpPr>
          <p:nvPr>
            <p:ph type="dt" sz="half" idx="10"/>
          </p:nvPr>
        </p:nvSpPr>
        <p:spPr/>
        <p:txBody>
          <a:bodyPr/>
          <a:lstStyle>
            <a:lvl1pPr>
              <a:defRPr/>
            </a:lvl1pPr>
          </a:lstStyle>
          <a:p>
            <a:pPr>
              <a:defRPr/>
            </a:pPr>
            <a:fld id="{4D22D912-21A6-4E0C-98DC-1DDFF2B30B93}" type="datetimeFigureOut">
              <a:rPr lang="en-US">
                <a:solidFill>
                  <a:prstClr val="black">
                    <a:tint val="75000"/>
                  </a:prstClr>
                </a:solidFill>
                <a:latin typeface="Calibri"/>
              </a:rPr>
              <a:pPr>
                <a:defRPr/>
              </a:pPr>
              <a:t>17. 03. 21.</a:t>
            </a:fld>
            <a:endParaRPr lang="en-US">
              <a:solidFill>
                <a:prstClr val="black">
                  <a:tint val="75000"/>
                </a:prstClr>
              </a:solidFill>
              <a:latin typeface="Calibri"/>
            </a:endParaRPr>
          </a:p>
        </p:txBody>
      </p:sp>
      <p:sp>
        <p:nvSpPr>
          <p:cNvPr id="6" name="Élőláb helye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Dia számának helye 5"/>
          <p:cNvSpPr>
            <a:spLocks noGrp="1"/>
          </p:cNvSpPr>
          <p:nvPr>
            <p:ph type="sldNum" sz="quarter" idx="12"/>
          </p:nvPr>
        </p:nvSpPr>
        <p:spPr/>
        <p:txBody>
          <a:bodyPr/>
          <a:lstStyle>
            <a:lvl1pPr>
              <a:defRPr/>
            </a:lvl1pPr>
          </a:lstStyle>
          <a:p>
            <a:pPr>
              <a:defRPr/>
            </a:pPr>
            <a:fld id="{1E0099C2-2569-4395-B631-6CDA79639798}"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006740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en-US"/>
          </a:p>
        </p:txBody>
      </p:sp>
      <p:sp>
        <p:nvSpPr>
          <p:cNvPr id="3" name="Szöveg helye 2"/>
          <p:cNvSpPr>
            <a:spLocks noGrp="1"/>
          </p:cNvSpPr>
          <p:nvPr>
            <p:ph type="body" idx="1"/>
          </p:nvPr>
        </p:nvSpPr>
        <p:spPr>
          <a:xfrm>
            <a:off x="457201" y="1535114"/>
            <a:ext cx="4040188" cy="639762"/>
          </a:xfrm>
        </p:spPr>
        <p:txBody>
          <a:bodyPr anchor="b"/>
          <a:lstStyle>
            <a:lvl1pPr marL="0" indent="0">
              <a:buNone/>
              <a:defRPr sz="2400" b="1"/>
            </a:lvl1pPr>
            <a:lvl2pPr marL="456232" indent="0">
              <a:buNone/>
              <a:defRPr sz="2000" b="1"/>
            </a:lvl2pPr>
            <a:lvl3pPr marL="912454" indent="0">
              <a:buNone/>
              <a:defRPr sz="1800" b="1"/>
            </a:lvl3pPr>
            <a:lvl4pPr marL="1368684" indent="0">
              <a:buNone/>
              <a:defRPr sz="1600" b="1"/>
            </a:lvl4pPr>
            <a:lvl5pPr marL="1824912" indent="0">
              <a:buNone/>
              <a:defRPr sz="1600" b="1"/>
            </a:lvl5pPr>
            <a:lvl6pPr marL="2281138" indent="0">
              <a:buNone/>
              <a:defRPr sz="1600" b="1"/>
            </a:lvl6pPr>
            <a:lvl7pPr marL="2737366" indent="0">
              <a:buNone/>
              <a:defRPr sz="1600" b="1"/>
            </a:lvl7pPr>
            <a:lvl8pPr marL="3193593" indent="0">
              <a:buNone/>
              <a:defRPr sz="1600" b="1"/>
            </a:lvl8pPr>
            <a:lvl9pPr marL="364982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Szöveg helye 4"/>
          <p:cNvSpPr>
            <a:spLocks noGrp="1"/>
          </p:cNvSpPr>
          <p:nvPr>
            <p:ph type="body" sz="quarter" idx="3"/>
          </p:nvPr>
        </p:nvSpPr>
        <p:spPr>
          <a:xfrm>
            <a:off x="4645037" y="1535114"/>
            <a:ext cx="4041775" cy="639762"/>
          </a:xfrm>
        </p:spPr>
        <p:txBody>
          <a:bodyPr anchor="b"/>
          <a:lstStyle>
            <a:lvl1pPr marL="0" indent="0">
              <a:buNone/>
              <a:defRPr sz="2400" b="1"/>
            </a:lvl1pPr>
            <a:lvl2pPr marL="456232" indent="0">
              <a:buNone/>
              <a:defRPr sz="2000" b="1"/>
            </a:lvl2pPr>
            <a:lvl3pPr marL="912454" indent="0">
              <a:buNone/>
              <a:defRPr sz="1800" b="1"/>
            </a:lvl3pPr>
            <a:lvl4pPr marL="1368684" indent="0">
              <a:buNone/>
              <a:defRPr sz="1600" b="1"/>
            </a:lvl4pPr>
            <a:lvl5pPr marL="1824912" indent="0">
              <a:buNone/>
              <a:defRPr sz="1600" b="1"/>
            </a:lvl5pPr>
            <a:lvl6pPr marL="2281138" indent="0">
              <a:buNone/>
              <a:defRPr sz="1600" b="1"/>
            </a:lvl6pPr>
            <a:lvl7pPr marL="2737366" indent="0">
              <a:buNone/>
              <a:defRPr sz="1600" b="1"/>
            </a:lvl7pPr>
            <a:lvl8pPr marL="3193593" indent="0">
              <a:buNone/>
              <a:defRPr sz="1600" b="1"/>
            </a:lvl8pPr>
            <a:lvl9pPr marL="364982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7" name="Dátum helye 3"/>
          <p:cNvSpPr>
            <a:spLocks noGrp="1"/>
          </p:cNvSpPr>
          <p:nvPr>
            <p:ph type="dt" sz="half" idx="10"/>
          </p:nvPr>
        </p:nvSpPr>
        <p:spPr/>
        <p:txBody>
          <a:bodyPr/>
          <a:lstStyle>
            <a:lvl1pPr>
              <a:defRPr/>
            </a:lvl1pPr>
          </a:lstStyle>
          <a:p>
            <a:pPr>
              <a:defRPr/>
            </a:pPr>
            <a:fld id="{835FF01F-E9E0-44A0-B041-ECFDB31A46A1}" type="datetimeFigureOut">
              <a:rPr lang="en-US">
                <a:solidFill>
                  <a:prstClr val="black">
                    <a:tint val="75000"/>
                  </a:prstClr>
                </a:solidFill>
                <a:latin typeface="Calibri"/>
              </a:rPr>
              <a:pPr>
                <a:defRPr/>
              </a:pPr>
              <a:t>17. 03. 21.</a:t>
            </a:fld>
            <a:endParaRPr lang="en-US">
              <a:solidFill>
                <a:prstClr val="black">
                  <a:tint val="75000"/>
                </a:prstClr>
              </a:solidFill>
              <a:latin typeface="Calibri"/>
            </a:endParaRPr>
          </a:p>
        </p:txBody>
      </p:sp>
      <p:sp>
        <p:nvSpPr>
          <p:cNvPr id="8" name="Élőláb helye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Dia számának helye 5"/>
          <p:cNvSpPr>
            <a:spLocks noGrp="1"/>
          </p:cNvSpPr>
          <p:nvPr>
            <p:ph type="sldNum" sz="quarter" idx="12"/>
          </p:nvPr>
        </p:nvSpPr>
        <p:spPr/>
        <p:txBody>
          <a:bodyPr/>
          <a:lstStyle>
            <a:lvl1pPr>
              <a:defRPr/>
            </a:lvl1pPr>
          </a:lstStyle>
          <a:p>
            <a:pPr>
              <a:defRPr/>
            </a:pPr>
            <a:fld id="{30FC274D-419A-4EF6-8632-9177781D0A3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944698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Dátum helye 3"/>
          <p:cNvSpPr>
            <a:spLocks noGrp="1"/>
          </p:cNvSpPr>
          <p:nvPr>
            <p:ph type="dt" sz="half" idx="10"/>
          </p:nvPr>
        </p:nvSpPr>
        <p:spPr/>
        <p:txBody>
          <a:bodyPr/>
          <a:lstStyle>
            <a:lvl1pPr>
              <a:defRPr/>
            </a:lvl1pPr>
          </a:lstStyle>
          <a:p>
            <a:pPr>
              <a:defRPr/>
            </a:pPr>
            <a:fld id="{B2B6AF01-C0AE-48DA-89D8-FA9E4C85734F}" type="datetimeFigureOut">
              <a:rPr lang="en-US">
                <a:solidFill>
                  <a:prstClr val="black">
                    <a:tint val="75000"/>
                  </a:prstClr>
                </a:solidFill>
                <a:latin typeface="Calibri"/>
              </a:rPr>
              <a:pPr>
                <a:defRPr/>
              </a:pPr>
              <a:t>17. 03. 21.</a:t>
            </a:fld>
            <a:endParaRPr lang="en-US">
              <a:solidFill>
                <a:prstClr val="black">
                  <a:tint val="75000"/>
                </a:prstClr>
              </a:solidFill>
              <a:latin typeface="Calibri"/>
            </a:endParaRPr>
          </a:p>
        </p:txBody>
      </p:sp>
      <p:sp>
        <p:nvSpPr>
          <p:cNvPr id="4" name="Élőláb helye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Dia számának helye 5"/>
          <p:cNvSpPr>
            <a:spLocks noGrp="1"/>
          </p:cNvSpPr>
          <p:nvPr>
            <p:ph type="sldNum" sz="quarter" idx="12"/>
          </p:nvPr>
        </p:nvSpPr>
        <p:spPr/>
        <p:txBody>
          <a:bodyPr/>
          <a:lstStyle>
            <a:lvl1pPr>
              <a:defRPr/>
            </a:lvl1pPr>
          </a:lstStyle>
          <a:p>
            <a:pPr>
              <a:defRPr/>
            </a:pPr>
            <a:fld id="{FD2580BE-54BF-4383-B133-F7E09525726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959592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3"/>
          <p:cNvSpPr>
            <a:spLocks noGrp="1"/>
          </p:cNvSpPr>
          <p:nvPr>
            <p:ph type="dt" sz="half" idx="10"/>
          </p:nvPr>
        </p:nvSpPr>
        <p:spPr/>
        <p:txBody>
          <a:bodyPr/>
          <a:lstStyle>
            <a:lvl1pPr>
              <a:defRPr/>
            </a:lvl1pPr>
          </a:lstStyle>
          <a:p>
            <a:pPr>
              <a:defRPr/>
            </a:pPr>
            <a:fld id="{7D5CEC4D-95F8-41CC-9819-E2826454826C}" type="datetimeFigureOut">
              <a:rPr lang="en-US">
                <a:solidFill>
                  <a:prstClr val="black">
                    <a:tint val="75000"/>
                  </a:prstClr>
                </a:solidFill>
                <a:latin typeface="Calibri"/>
              </a:rPr>
              <a:pPr>
                <a:defRPr/>
              </a:pPr>
              <a:t>17. 03. 21.</a:t>
            </a:fld>
            <a:endParaRPr lang="en-US">
              <a:solidFill>
                <a:prstClr val="black">
                  <a:tint val="75000"/>
                </a:prstClr>
              </a:solidFill>
              <a:latin typeface="Calibri"/>
            </a:endParaRPr>
          </a:p>
        </p:txBody>
      </p:sp>
      <p:sp>
        <p:nvSpPr>
          <p:cNvPr id="3" name="Élőláb helye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Dia számának helye 5"/>
          <p:cNvSpPr>
            <a:spLocks noGrp="1"/>
          </p:cNvSpPr>
          <p:nvPr>
            <p:ph type="sldNum" sz="quarter" idx="12"/>
          </p:nvPr>
        </p:nvSpPr>
        <p:spPr/>
        <p:txBody>
          <a:bodyPr/>
          <a:lstStyle>
            <a:lvl1pPr>
              <a:defRPr/>
            </a:lvl1pPr>
          </a:lstStyle>
          <a:p>
            <a:pPr>
              <a:defRPr/>
            </a:pPr>
            <a:fld id="{2CD04D75-6DE8-44DA-B031-904DEC12DE8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966469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4" y="273050"/>
            <a:ext cx="3008313" cy="1162050"/>
          </a:xfrm>
        </p:spPr>
        <p:txBody>
          <a:bodyPr anchor="b"/>
          <a:lstStyle>
            <a:lvl1pPr algn="l">
              <a:defRPr sz="2000" b="1"/>
            </a:lvl1pPr>
          </a:lstStyle>
          <a:p>
            <a:r>
              <a:rPr lang="hu-HU" smtClean="0"/>
              <a:t>Mintacím szerkesztése</a:t>
            </a:r>
            <a:endParaRPr lang="en-US"/>
          </a:p>
        </p:txBody>
      </p:sp>
      <p:sp>
        <p:nvSpPr>
          <p:cNvPr id="3" name="Tartalom helye 2"/>
          <p:cNvSpPr>
            <a:spLocks noGrp="1"/>
          </p:cNvSpPr>
          <p:nvPr>
            <p:ph idx="1"/>
          </p:nvPr>
        </p:nvSpPr>
        <p:spPr>
          <a:xfrm>
            <a:off x="3575054"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Szöveg helye 3"/>
          <p:cNvSpPr>
            <a:spLocks noGrp="1"/>
          </p:cNvSpPr>
          <p:nvPr>
            <p:ph type="body" sz="half" idx="2"/>
          </p:nvPr>
        </p:nvSpPr>
        <p:spPr>
          <a:xfrm>
            <a:off x="457204" y="1435106"/>
            <a:ext cx="3008313" cy="4691063"/>
          </a:xfrm>
        </p:spPr>
        <p:txBody>
          <a:bodyPr/>
          <a:lstStyle>
            <a:lvl1pPr marL="0" indent="0">
              <a:buNone/>
              <a:defRPr sz="1400"/>
            </a:lvl1pPr>
            <a:lvl2pPr marL="456232" indent="0">
              <a:buNone/>
              <a:defRPr sz="1200"/>
            </a:lvl2pPr>
            <a:lvl3pPr marL="912454" indent="0">
              <a:buNone/>
              <a:defRPr sz="1000"/>
            </a:lvl3pPr>
            <a:lvl4pPr marL="1368684" indent="0">
              <a:buNone/>
              <a:defRPr sz="900"/>
            </a:lvl4pPr>
            <a:lvl5pPr marL="1824912" indent="0">
              <a:buNone/>
              <a:defRPr sz="900"/>
            </a:lvl5pPr>
            <a:lvl6pPr marL="2281138" indent="0">
              <a:buNone/>
              <a:defRPr sz="900"/>
            </a:lvl6pPr>
            <a:lvl7pPr marL="2737366" indent="0">
              <a:buNone/>
              <a:defRPr sz="900"/>
            </a:lvl7pPr>
            <a:lvl8pPr marL="3193593" indent="0">
              <a:buNone/>
              <a:defRPr sz="900"/>
            </a:lvl8pPr>
            <a:lvl9pPr marL="3649820" indent="0">
              <a:buNone/>
              <a:defRPr sz="900"/>
            </a:lvl9pPr>
          </a:lstStyle>
          <a:p>
            <a:pPr lvl="0"/>
            <a:r>
              <a:rPr lang="hu-HU" smtClean="0"/>
              <a:t>Mintaszöveg szerkesztése</a:t>
            </a:r>
          </a:p>
        </p:txBody>
      </p:sp>
      <p:sp>
        <p:nvSpPr>
          <p:cNvPr id="5" name="Dátum helye 3"/>
          <p:cNvSpPr>
            <a:spLocks noGrp="1"/>
          </p:cNvSpPr>
          <p:nvPr>
            <p:ph type="dt" sz="half" idx="10"/>
          </p:nvPr>
        </p:nvSpPr>
        <p:spPr/>
        <p:txBody>
          <a:bodyPr/>
          <a:lstStyle>
            <a:lvl1pPr>
              <a:defRPr/>
            </a:lvl1pPr>
          </a:lstStyle>
          <a:p>
            <a:pPr>
              <a:defRPr/>
            </a:pPr>
            <a:fld id="{0187E04F-E1EC-4CBF-B764-F8ECB4A832A1}" type="datetimeFigureOut">
              <a:rPr lang="en-US">
                <a:solidFill>
                  <a:prstClr val="black">
                    <a:tint val="75000"/>
                  </a:prstClr>
                </a:solidFill>
                <a:latin typeface="Calibri"/>
              </a:rPr>
              <a:pPr>
                <a:defRPr/>
              </a:pPr>
              <a:t>17. 03. 21.</a:t>
            </a:fld>
            <a:endParaRPr lang="en-US">
              <a:solidFill>
                <a:prstClr val="black">
                  <a:tint val="75000"/>
                </a:prstClr>
              </a:solidFill>
              <a:latin typeface="Calibri"/>
            </a:endParaRPr>
          </a:p>
        </p:txBody>
      </p:sp>
      <p:sp>
        <p:nvSpPr>
          <p:cNvPr id="6" name="Élőláb helye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Dia számának helye 5"/>
          <p:cNvSpPr>
            <a:spLocks noGrp="1"/>
          </p:cNvSpPr>
          <p:nvPr>
            <p:ph type="sldNum" sz="quarter" idx="12"/>
          </p:nvPr>
        </p:nvSpPr>
        <p:spPr/>
        <p:txBody>
          <a:bodyPr/>
          <a:lstStyle>
            <a:lvl1pPr>
              <a:defRPr/>
            </a:lvl1pPr>
          </a:lstStyle>
          <a:p>
            <a:pPr>
              <a:defRPr/>
            </a:pPr>
            <a:fld id="{68843188-DAE9-4EF0-8868-D22EC1BA93D2}"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695678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en-US"/>
          </a:p>
        </p:txBody>
      </p:sp>
      <p:sp>
        <p:nvSpPr>
          <p:cNvPr id="3" name="Kép helye 2"/>
          <p:cNvSpPr>
            <a:spLocks noGrp="1"/>
          </p:cNvSpPr>
          <p:nvPr>
            <p:ph type="pic" idx="1"/>
          </p:nvPr>
        </p:nvSpPr>
        <p:spPr>
          <a:xfrm>
            <a:off x="1792288" y="612775"/>
            <a:ext cx="5486400" cy="4114800"/>
          </a:xfrm>
        </p:spPr>
        <p:txBody>
          <a:bodyPr rtlCol="0">
            <a:normAutofit/>
          </a:bodyPr>
          <a:lstStyle>
            <a:lvl1pPr marL="0" indent="0">
              <a:buNone/>
              <a:defRPr sz="3200"/>
            </a:lvl1pPr>
            <a:lvl2pPr marL="456232" indent="0">
              <a:buNone/>
              <a:defRPr sz="2800"/>
            </a:lvl2pPr>
            <a:lvl3pPr marL="912454" indent="0">
              <a:buNone/>
              <a:defRPr sz="2400"/>
            </a:lvl3pPr>
            <a:lvl4pPr marL="1368684" indent="0">
              <a:buNone/>
              <a:defRPr sz="2000"/>
            </a:lvl4pPr>
            <a:lvl5pPr marL="1824912" indent="0">
              <a:buNone/>
              <a:defRPr sz="2000"/>
            </a:lvl5pPr>
            <a:lvl6pPr marL="2281138" indent="0">
              <a:buNone/>
              <a:defRPr sz="2000"/>
            </a:lvl6pPr>
            <a:lvl7pPr marL="2737366" indent="0">
              <a:buNone/>
              <a:defRPr sz="2000"/>
            </a:lvl7pPr>
            <a:lvl8pPr marL="3193593" indent="0">
              <a:buNone/>
              <a:defRPr sz="2000"/>
            </a:lvl8pPr>
            <a:lvl9pPr marL="3649820" indent="0">
              <a:buNone/>
              <a:defRPr sz="2000"/>
            </a:lvl9pPr>
          </a:lstStyle>
          <a:p>
            <a:pPr lvl="0"/>
            <a:endParaRPr lang="en-US"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6232" indent="0">
              <a:buNone/>
              <a:defRPr sz="1200"/>
            </a:lvl2pPr>
            <a:lvl3pPr marL="912454" indent="0">
              <a:buNone/>
              <a:defRPr sz="1000"/>
            </a:lvl3pPr>
            <a:lvl4pPr marL="1368684" indent="0">
              <a:buNone/>
              <a:defRPr sz="900"/>
            </a:lvl4pPr>
            <a:lvl5pPr marL="1824912" indent="0">
              <a:buNone/>
              <a:defRPr sz="900"/>
            </a:lvl5pPr>
            <a:lvl6pPr marL="2281138" indent="0">
              <a:buNone/>
              <a:defRPr sz="900"/>
            </a:lvl6pPr>
            <a:lvl7pPr marL="2737366" indent="0">
              <a:buNone/>
              <a:defRPr sz="900"/>
            </a:lvl7pPr>
            <a:lvl8pPr marL="3193593" indent="0">
              <a:buNone/>
              <a:defRPr sz="900"/>
            </a:lvl8pPr>
            <a:lvl9pPr marL="3649820" indent="0">
              <a:buNone/>
              <a:defRPr sz="900"/>
            </a:lvl9pPr>
          </a:lstStyle>
          <a:p>
            <a:pPr lvl="0"/>
            <a:r>
              <a:rPr lang="hu-HU" smtClean="0"/>
              <a:t>Mintaszöveg szerkesztése</a:t>
            </a:r>
          </a:p>
        </p:txBody>
      </p:sp>
      <p:sp>
        <p:nvSpPr>
          <p:cNvPr id="5" name="Dátum helye 3"/>
          <p:cNvSpPr>
            <a:spLocks noGrp="1"/>
          </p:cNvSpPr>
          <p:nvPr>
            <p:ph type="dt" sz="half" idx="10"/>
          </p:nvPr>
        </p:nvSpPr>
        <p:spPr/>
        <p:txBody>
          <a:bodyPr/>
          <a:lstStyle>
            <a:lvl1pPr>
              <a:defRPr/>
            </a:lvl1pPr>
          </a:lstStyle>
          <a:p>
            <a:pPr>
              <a:defRPr/>
            </a:pPr>
            <a:fld id="{C110C138-A35E-4068-BD2F-B76582CEDC6B}" type="datetimeFigureOut">
              <a:rPr lang="en-US">
                <a:solidFill>
                  <a:prstClr val="black">
                    <a:tint val="75000"/>
                  </a:prstClr>
                </a:solidFill>
                <a:latin typeface="Calibri"/>
              </a:rPr>
              <a:pPr>
                <a:defRPr/>
              </a:pPr>
              <a:t>17. 03. 21.</a:t>
            </a:fld>
            <a:endParaRPr lang="en-US">
              <a:solidFill>
                <a:prstClr val="black">
                  <a:tint val="75000"/>
                </a:prstClr>
              </a:solidFill>
              <a:latin typeface="Calibri"/>
            </a:endParaRPr>
          </a:p>
        </p:txBody>
      </p:sp>
      <p:sp>
        <p:nvSpPr>
          <p:cNvPr id="6" name="Élőláb helye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Dia számának helye 5"/>
          <p:cNvSpPr>
            <a:spLocks noGrp="1"/>
          </p:cNvSpPr>
          <p:nvPr>
            <p:ph type="sldNum" sz="quarter" idx="12"/>
          </p:nvPr>
        </p:nvSpPr>
        <p:spPr/>
        <p:txBody>
          <a:bodyPr/>
          <a:lstStyle>
            <a:lvl1pPr>
              <a:defRPr/>
            </a:lvl1pPr>
          </a:lstStyle>
          <a:p>
            <a:pPr>
              <a:defRPr/>
            </a:pPr>
            <a:fld id="{0A7441B2-9B7D-47C1-B19F-DFC35C67DCB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39564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GB">
              <a:solidFill>
                <a:srgbClr val="000000"/>
              </a:solidFill>
              <a:latin typeface="Times New Roman"/>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GB">
              <a:solidFill>
                <a:srgbClr val="000000"/>
              </a:solidFill>
              <a:latin typeface="Times New Roman"/>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9EA46A50-9DD9-D04D-8A9E-7B672821CAED}" type="slidenum">
              <a:rPr lang="en-GB">
                <a:solidFill>
                  <a:srgbClr val="000000"/>
                </a:solidFill>
                <a:latin typeface="Times New Roman"/>
                <a:ea typeface="ＭＳ Ｐゴシック"/>
              </a:rPr>
              <a:pPr/>
              <a:t>‹#›</a:t>
            </a:fld>
            <a:endParaRPr lang="en-GB">
              <a:solidFill>
                <a:srgbClr val="000000"/>
              </a:solidFill>
              <a:latin typeface="Times New Roman"/>
              <a:ea typeface="ＭＳ Ｐゴシック"/>
            </a:endParaRPr>
          </a:p>
        </p:txBody>
      </p:sp>
    </p:spTree>
    <p:extLst>
      <p:ext uri="{BB962C8B-B14F-4D97-AF65-F5344CB8AC3E}">
        <p14:creationId xmlns:p14="http://schemas.microsoft.com/office/powerpoint/2010/main" val="29944077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10"/>
          </p:nvPr>
        </p:nvSpPr>
        <p:spPr/>
        <p:txBody>
          <a:bodyPr/>
          <a:lstStyle>
            <a:lvl1pPr>
              <a:defRPr/>
            </a:lvl1pPr>
          </a:lstStyle>
          <a:p>
            <a:pPr>
              <a:defRPr/>
            </a:pPr>
            <a:fld id="{C9FF484D-FA80-42C1-B2E1-C7D33D8E4DA4}" type="datetimeFigureOut">
              <a:rPr lang="en-US">
                <a:solidFill>
                  <a:prstClr val="black">
                    <a:tint val="75000"/>
                  </a:prstClr>
                </a:solidFill>
                <a:latin typeface="Calibri"/>
              </a:rPr>
              <a:pPr>
                <a:defRPr/>
              </a:pPr>
              <a:t>17. 03. 21.</a:t>
            </a:fld>
            <a:endParaRPr lang="en-US">
              <a:solidFill>
                <a:prstClr val="black">
                  <a:tint val="75000"/>
                </a:prstClr>
              </a:solidFill>
              <a:latin typeface="Calibri"/>
            </a:endParaRPr>
          </a:p>
        </p:txBody>
      </p:sp>
      <p:sp>
        <p:nvSpPr>
          <p:cNvPr id="5" name="Élőláb helye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Dia számának helye 5"/>
          <p:cNvSpPr>
            <a:spLocks noGrp="1"/>
          </p:cNvSpPr>
          <p:nvPr>
            <p:ph type="sldNum" sz="quarter" idx="12"/>
          </p:nvPr>
        </p:nvSpPr>
        <p:spPr/>
        <p:txBody>
          <a:bodyPr/>
          <a:lstStyle>
            <a:lvl1pPr>
              <a:defRPr/>
            </a:lvl1pPr>
          </a:lstStyle>
          <a:p>
            <a:pPr>
              <a:defRPr/>
            </a:pPr>
            <a:fld id="{4CE971B6-1552-499B-B1EF-9A11B26DF8B7}"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818215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1" y="274645"/>
            <a:ext cx="2057400" cy="5851525"/>
          </a:xfrm>
        </p:spPr>
        <p:txBody>
          <a:bodyPr vert="eaVert"/>
          <a:lstStyle/>
          <a:p>
            <a:r>
              <a:rPr lang="hu-HU" smtClean="0"/>
              <a:t>Mintacím szerkesztése</a:t>
            </a:r>
            <a:endParaRPr lang="en-US"/>
          </a:p>
        </p:txBody>
      </p:sp>
      <p:sp>
        <p:nvSpPr>
          <p:cNvPr id="3" name="Függőleges szöveg helye 2"/>
          <p:cNvSpPr>
            <a:spLocks noGrp="1"/>
          </p:cNvSpPr>
          <p:nvPr>
            <p:ph type="body" orient="vert" idx="1"/>
          </p:nvPr>
        </p:nvSpPr>
        <p:spPr>
          <a:xfrm>
            <a:off x="457200" y="274645"/>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10"/>
          </p:nvPr>
        </p:nvSpPr>
        <p:spPr/>
        <p:txBody>
          <a:bodyPr/>
          <a:lstStyle>
            <a:lvl1pPr>
              <a:defRPr/>
            </a:lvl1pPr>
          </a:lstStyle>
          <a:p>
            <a:pPr>
              <a:defRPr/>
            </a:pPr>
            <a:fld id="{EFF90C90-9164-4886-A315-112430A7C9F8}" type="datetimeFigureOut">
              <a:rPr lang="en-US">
                <a:solidFill>
                  <a:prstClr val="black">
                    <a:tint val="75000"/>
                  </a:prstClr>
                </a:solidFill>
                <a:latin typeface="Calibri"/>
              </a:rPr>
              <a:pPr>
                <a:defRPr/>
              </a:pPr>
              <a:t>17. 03. 21.</a:t>
            </a:fld>
            <a:endParaRPr lang="en-US">
              <a:solidFill>
                <a:prstClr val="black">
                  <a:tint val="75000"/>
                </a:prstClr>
              </a:solidFill>
              <a:latin typeface="Calibri"/>
            </a:endParaRPr>
          </a:p>
        </p:txBody>
      </p:sp>
      <p:sp>
        <p:nvSpPr>
          <p:cNvPr id="5" name="Élőláb helye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Dia számának helye 5"/>
          <p:cNvSpPr>
            <a:spLocks noGrp="1"/>
          </p:cNvSpPr>
          <p:nvPr>
            <p:ph type="sldNum" sz="quarter" idx="12"/>
          </p:nvPr>
        </p:nvSpPr>
        <p:spPr/>
        <p:txBody>
          <a:bodyPr/>
          <a:lstStyle>
            <a:lvl1pPr>
              <a:defRPr/>
            </a:lvl1pPr>
          </a:lstStyle>
          <a:p>
            <a:pPr>
              <a:defRPr/>
            </a:pPr>
            <a:fld id="{7F9317EA-B4DA-4C31-AB09-3A5BEC85FC1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924502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sv-SE"/>
          </a:p>
        </p:txBody>
      </p:sp>
      <p:sp>
        <p:nvSpPr>
          <p:cNvPr id="4" name="Rectangle 4"/>
          <p:cNvSpPr>
            <a:spLocks noGrp="1" noChangeArrowheads="1"/>
          </p:cNvSpPr>
          <p:nvPr>
            <p:ph type="dt" sz="half" idx="10"/>
          </p:nvPr>
        </p:nvSpPr>
        <p:spPr/>
        <p:txBody>
          <a:bodyPr/>
          <a:lstStyle>
            <a:lvl1pPr>
              <a:lnSpc>
                <a:spcPct val="90000"/>
              </a:lnSpc>
              <a:spcBef>
                <a:spcPct val="20000"/>
              </a:spcBef>
              <a:buClr>
                <a:schemeClr val="accent2"/>
              </a:buClr>
              <a:buFontTx/>
              <a:buChar char="•"/>
              <a:defRPr>
                <a:latin typeface="Verdana" pitchFamily="34" charset="0"/>
                <a:cs typeface="+mn-cs"/>
              </a:defRPr>
            </a:lvl1pPr>
          </a:lstStyle>
          <a:p>
            <a:pPr>
              <a:buClr>
                <a:srgbClr val="333399"/>
              </a:buClr>
              <a:defRPr/>
            </a:pPr>
            <a:endParaRPr lang="sv-SE">
              <a:ea typeface="ＭＳ Ｐゴシック"/>
            </a:endParaRPr>
          </a:p>
        </p:txBody>
      </p:sp>
      <p:sp>
        <p:nvSpPr>
          <p:cNvPr id="5" name="Rectangle 5"/>
          <p:cNvSpPr>
            <a:spLocks noGrp="1" noChangeArrowheads="1"/>
          </p:cNvSpPr>
          <p:nvPr>
            <p:ph type="ftr" sz="quarter" idx="11"/>
          </p:nvPr>
        </p:nvSpPr>
        <p:spPr/>
        <p:txBody>
          <a:bodyPr/>
          <a:lstStyle>
            <a:lvl1pPr>
              <a:lnSpc>
                <a:spcPct val="90000"/>
              </a:lnSpc>
              <a:spcBef>
                <a:spcPct val="20000"/>
              </a:spcBef>
              <a:buClr>
                <a:schemeClr val="accent2"/>
              </a:buClr>
              <a:buFontTx/>
              <a:buChar char="•"/>
              <a:defRPr>
                <a:latin typeface="Verdana" pitchFamily="34" charset="0"/>
                <a:cs typeface="+mn-cs"/>
              </a:defRPr>
            </a:lvl1pPr>
          </a:lstStyle>
          <a:p>
            <a:pPr>
              <a:buClr>
                <a:srgbClr val="333399"/>
              </a:buClr>
              <a:defRPr/>
            </a:pPr>
            <a:endParaRPr lang="sv-SE">
              <a:ea typeface="ＭＳ Ｐゴシック"/>
            </a:endParaRPr>
          </a:p>
        </p:txBody>
      </p:sp>
      <p:sp>
        <p:nvSpPr>
          <p:cNvPr id="6" name="Rectangle 6"/>
          <p:cNvSpPr>
            <a:spLocks noGrp="1" noChangeArrowheads="1"/>
          </p:cNvSpPr>
          <p:nvPr>
            <p:ph type="sldNum" sz="quarter" idx="12"/>
          </p:nvPr>
        </p:nvSpPr>
        <p:spPr/>
        <p:txBody>
          <a:bodyPr/>
          <a:lstStyle>
            <a:lvl1pPr>
              <a:defRPr/>
            </a:lvl1pPr>
          </a:lstStyle>
          <a:p>
            <a:pPr>
              <a:buClr>
                <a:srgbClr val="333399"/>
              </a:buClr>
            </a:pPr>
            <a:fld id="{43B663D4-E870-B246-9EFE-E06A0F5856EA}" type="slidenum">
              <a:rPr lang="sv-SE">
                <a:ea typeface="ＭＳ Ｐゴシック"/>
              </a:rPr>
              <a:pPr>
                <a:buClr>
                  <a:srgbClr val="333399"/>
                </a:buClr>
              </a:pPr>
              <a:t>‹#›</a:t>
            </a:fld>
            <a:endParaRPr lang="sv-SE">
              <a:ea typeface="ＭＳ Ｐゴシック"/>
            </a:endParaRPr>
          </a:p>
        </p:txBody>
      </p:sp>
    </p:spTree>
    <p:extLst>
      <p:ext uri="{BB962C8B-B14F-4D97-AF65-F5344CB8AC3E}">
        <p14:creationId xmlns:p14="http://schemas.microsoft.com/office/powerpoint/2010/main" val="35674983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Rectangle 4"/>
          <p:cNvSpPr>
            <a:spLocks noGrp="1" noChangeArrowheads="1"/>
          </p:cNvSpPr>
          <p:nvPr>
            <p:ph type="dt" sz="half" idx="10"/>
          </p:nvPr>
        </p:nvSpPr>
        <p:spPr/>
        <p:txBody>
          <a:bodyPr/>
          <a:lstStyle>
            <a:lvl1pPr>
              <a:lnSpc>
                <a:spcPct val="90000"/>
              </a:lnSpc>
              <a:spcBef>
                <a:spcPct val="20000"/>
              </a:spcBef>
              <a:buClr>
                <a:schemeClr val="accent2"/>
              </a:buClr>
              <a:buFontTx/>
              <a:buChar char="•"/>
              <a:defRPr>
                <a:latin typeface="Verdana" pitchFamily="34" charset="0"/>
                <a:cs typeface="+mn-cs"/>
              </a:defRPr>
            </a:lvl1pPr>
          </a:lstStyle>
          <a:p>
            <a:pPr>
              <a:buClr>
                <a:srgbClr val="333399"/>
              </a:buClr>
              <a:defRPr/>
            </a:pPr>
            <a:endParaRPr lang="sv-SE">
              <a:ea typeface="ＭＳ Ｐゴシック"/>
            </a:endParaRPr>
          </a:p>
        </p:txBody>
      </p:sp>
      <p:sp>
        <p:nvSpPr>
          <p:cNvPr id="5" name="Rectangle 5"/>
          <p:cNvSpPr>
            <a:spLocks noGrp="1" noChangeArrowheads="1"/>
          </p:cNvSpPr>
          <p:nvPr>
            <p:ph type="ftr" sz="quarter" idx="11"/>
          </p:nvPr>
        </p:nvSpPr>
        <p:spPr/>
        <p:txBody>
          <a:bodyPr/>
          <a:lstStyle>
            <a:lvl1pPr>
              <a:lnSpc>
                <a:spcPct val="90000"/>
              </a:lnSpc>
              <a:spcBef>
                <a:spcPct val="20000"/>
              </a:spcBef>
              <a:buClr>
                <a:schemeClr val="accent2"/>
              </a:buClr>
              <a:buFontTx/>
              <a:buChar char="•"/>
              <a:defRPr>
                <a:latin typeface="Verdana" pitchFamily="34" charset="0"/>
                <a:cs typeface="+mn-cs"/>
              </a:defRPr>
            </a:lvl1pPr>
          </a:lstStyle>
          <a:p>
            <a:pPr>
              <a:buClr>
                <a:srgbClr val="333399"/>
              </a:buClr>
              <a:defRPr/>
            </a:pPr>
            <a:endParaRPr lang="sv-SE">
              <a:ea typeface="ＭＳ Ｐゴシック"/>
            </a:endParaRPr>
          </a:p>
        </p:txBody>
      </p:sp>
      <p:sp>
        <p:nvSpPr>
          <p:cNvPr id="6" name="Rectangle 6"/>
          <p:cNvSpPr>
            <a:spLocks noGrp="1" noChangeArrowheads="1"/>
          </p:cNvSpPr>
          <p:nvPr>
            <p:ph type="sldNum" sz="quarter" idx="12"/>
          </p:nvPr>
        </p:nvSpPr>
        <p:spPr/>
        <p:txBody>
          <a:bodyPr/>
          <a:lstStyle>
            <a:lvl1pPr>
              <a:defRPr/>
            </a:lvl1pPr>
          </a:lstStyle>
          <a:p>
            <a:pPr>
              <a:buClr>
                <a:srgbClr val="333399"/>
              </a:buClr>
            </a:pPr>
            <a:fld id="{0BBFBF3C-C43B-2E45-8C3B-6B4262821F5B}" type="slidenum">
              <a:rPr lang="sv-SE">
                <a:ea typeface="ＭＳ Ｐゴシック"/>
              </a:rPr>
              <a:pPr>
                <a:buClr>
                  <a:srgbClr val="333399"/>
                </a:buClr>
              </a:pPr>
              <a:t>‹#›</a:t>
            </a:fld>
            <a:endParaRPr lang="sv-SE">
              <a:ea typeface="ＭＳ Ｐゴシック"/>
            </a:endParaRPr>
          </a:p>
        </p:txBody>
      </p:sp>
    </p:spTree>
    <p:extLst>
      <p:ext uri="{BB962C8B-B14F-4D97-AF65-F5344CB8AC3E}">
        <p14:creationId xmlns:p14="http://schemas.microsoft.com/office/powerpoint/2010/main" val="11673777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v-S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nSpc>
                <a:spcPct val="90000"/>
              </a:lnSpc>
              <a:spcBef>
                <a:spcPct val="20000"/>
              </a:spcBef>
              <a:buClr>
                <a:schemeClr val="accent2"/>
              </a:buClr>
              <a:buFontTx/>
              <a:buChar char="•"/>
              <a:defRPr>
                <a:latin typeface="Verdana" pitchFamily="34" charset="0"/>
                <a:cs typeface="+mn-cs"/>
              </a:defRPr>
            </a:lvl1pPr>
          </a:lstStyle>
          <a:p>
            <a:pPr>
              <a:buClr>
                <a:srgbClr val="333399"/>
              </a:buClr>
              <a:defRPr/>
            </a:pPr>
            <a:endParaRPr lang="sv-SE">
              <a:ea typeface="ＭＳ Ｐゴシック"/>
            </a:endParaRPr>
          </a:p>
        </p:txBody>
      </p:sp>
      <p:sp>
        <p:nvSpPr>
          <p:cNvPr id="6" name="Rectangle 5"/>
          <p:cNvSpPr>
            <a:spLocks noGrp="1" noChangeArrowheads="1"/>
          </p:cNvSpPr>
          <p:nvPr>
            <p:ph type="ftr" sz="quarter" idx="11"/>
          </p:nvPr>
        </p:nvSpPr>
        <p:spPr/>
        <p:txBody>
          <a:bodyPr/>
          <a:lstStyle>
            <a:lvl1pPr>
              <a:lnSpc>
                <a:spcPct val="90000"/>
              </a:lnSpc>
              <a:spcBef>
                <a:spcPct val="20000"/>
              </a:spcBef>
              <a:buClr>
                <a:schemeClr val="accent2"/>
              </a:buClr>
              <a:buFontTx/>
              <a:buChar char="•"/>
              <a:defRPr>
                <a:latin typeface="Verdana" pitchFamily="34" charset="0"/>
                <a:cs typeface="+mn-cs"/>
              </a:defRPr>
            </a:lvl1pPr>
          </a:lstStyle>
          <a:p>
            <a:pPr>
              <a:buClr>
                <a:srgbClr val="333399"/>
              </a:buClr>
              <a:defRPr/>
            </a:pPr>
            <a:endParaRPr lang="sv-SE">
              <a:ea typeface="ＭＳ Ｐゴシック"/>
            </a:endParaRPr>
          </a:p>
        </p:txBody>
      </p:sp>
      <p:sp>
        <p:nvSpPr>
          <p:cNvPr id="7" name="Rectangle 6"/>
          <p:cNvSpPr>
            <a:spLocks noGrp="1" noChangeArrowheads="1"/>
          </p:cNvSpPr>
          <p:nvPr>
            <p:ph type="sldNum" sz="quarter" idx="12"/>
          </p:nvPr>
        </p:nvSpPr>
        <p:spPr/>
        <p:txBody>
          <a:bodyPr/>
          <a:lstStyle>
            <a:lvl1pPr>
              <a:defRPr/>
            </a:lvl1pPr>
          </a:lstStyle>
          <a:p>
            <a:pPr>
              <a:buClr>
                <a:srgbClr val="333399"/>
              </a:buClr>
            </a:pPr>
            <a:fld id="{CA24A4F4-1D4B-E44F-9C43-9B325834009A}" type="slidenum">
              <a:rPr lang="sv-SE">
                <a:ea typeface="ＭＳ Ｐゴシック"/>
              </a:rPr>
              <a:pPr>
                <a:buClr>
                  <a:srgbClr val="333399"/>
                </a:buClr>
              </a:pPr>
              <a:t>‹#›</a:t>
            </a:fld>
            <a:endParaRPr lang="sv-SE">
              <a:ea typeface="ＭＳ Ｐゴシック"/>
            </a:endParaRPr>
          </a:p>
        </p:txBody>
      </p:sp>
    </p:spTree>
    <p:extLst>
      <p:ext uri="{BB962C8B-B14F-4D97-AF65-F5344CB8AC3E}">
        <p14:creationId xmlns:p14="http://schemas.microsoft.com/office/powerpoint/2010/main" val="12387635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Rectangle 4"/>
          <p:cNvSpPr>
            <a:spLocks noGrp="1" noChangeArrowheads="1"/>
          </p:cNvSpPr>
          <p:nvPr>
            <p:ph type="dt" sz="half" idx="10"/>
          </p:nvPr>
        </p:nvSpPr>
        <p:spPr/>
        <p:txBody>
          <a:bodyPr/>
          <a:lstStyle>
            <a:lvl1pPr>
              <a:lnSpc>
                <a:spcPct val="90000"/>
              </a:lnSpc>
              <a:spcBef>
                <a:spcPct val="20000"/>
              </a:spcBef>
              <a:buClr>
                <a:schemeClr val="accent2"/>
              </a:buClr>
              <a:buFontTx/>
              <a:buChar char="•"/>
              <a:defRPr>
                <a:latin typeface="Verdana" pitchFamily="34" charset="0"/>
                <a:cs typeface="+mn-cs"/>
              </a:defRPr>
            </a:lvl1pPr>
          </a:lstStyle>
          <a:p>
            <a:pPr>
              <a:buClr>
                <a:srgbClr val="333399"/>
              </a:buClr>
              <a:defRPr/>
            </a:pPr>
            <a:endParaRPr lang="sv-SE">
              <a:ea typeface="ＭＳ Ｐゴシック"/>
            </a:endParaRPr>
          </a:p>
        </p:txBody>
      </p:sp>
      <p:sp>
        <p:nvSpPr>
          <p:cNvPr id="5" name="Rectangle 5"/>
          <p:cNvSpPr>
            <a:spLocks noGrp="1" noChangeArrowheads="1"/>
          </p:cNvSpPr>
          <p:nvPr>
            <p:ph type="ftr" sz="quarter" idx="11"/>
          </p:nvPr>
        </p:nvSpPr>
        <p:spPr/>
        <p:txBody>
          <a:bodyPr/>
          <a:lstStyle>
            <a:lvl1pPr>
              <a:lnSpc>
                <a:spcPct val="90000"/>
              </a:lnSpc>
              <a:spcBef>
                <a:spcPct val="20000"/>
              </a:spcBef>
              <a:buClr>
                <a:schemeClr val="accent2"/>
              </a:buClr>
              <a:buFontTx/>
              <a:buChar char="•"/>
              <a:defRPr>
                <a:latin typeface="Verdana" pitchFamily="34" charset="0"/>
                <a:cs typeface="+mn-cs"/>
              </a:defRPr>
            </a:lvl1pPr>
          </a:lstStyle>
          <a:p>
            <a:pPr>
              <a:buClr>
                <a:srgbClr val="333399"/>
              </a:buClr>
              <a:defRPr/>
            </a:pPr>
            <a:endParaRPr lang="sv-SE">
              <a:ea typeface="ＭＳ Ｐゴシック"/>
            </a:endParaRPr>
          </a:p>
        </p:txBody>
      </p:sp>
      <p:sp>
        <p:nvSpPr>
          <p:cNvPr id="6" name="Rectangle 6"/>
          <p:cNvSpPr>
            <a:spLocks noGrp="1" noChangeArrowheads="1"/>
          </p:cNvSpPr>
          <p:nvPr>
            <p:ph type="sldNum" sz="quarter" idx="12"/>
          </p:nvPr>
        </p:nvSpPr>
        <p:spPr/>
        <p:txBody>
          <a:bodyPr/>
          <a:lstStyle>
            <a:lvl1pPr>
              <a:defRPr/>
            </a:lvl1pPr>
          </a:lstStyle>
          <a:p>
            <a:pPr>
              <a:buClr>
                <a:srgbClr val="333399"/>
              </a:buClr>
            </a:pPr>
            <a:fld id="{B3B9FD79-4F63-EC45-973C-E95C228DCFA4}" type="slidenum">
              <a:rPr lang="sv-SE">
                <a:ea typeface="ＭＳ Ｐゴシック"/>
              </a:rPr>
              <a:pPr>
                <a:buClr>
                  <a:srgbClr val="333399"/>
                </a:buClr>
              </a:pPr>
              <a:t>‹#›</a:t>
            </a:fld>
            <a:endParaRPr lang="sv-SE">
              <a:ea typeface="ＭＳ Ｐゴシック"/>
            </a:endParaRPr>
          </a:p>
        </p:txBody>
      </p:sp>
    </p:spTree>
    <p:extLst>
      <p:ext uri="{BB962C8B-B14F-4D97-AF65-F5344CB8AC3E}">
        <p14:creationId xmlns:p14="http://schemas.microsoft.com/office/powerpoint/2010/main" val="14854723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sv-S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Rectangle 4"/>
          <p:cNvSpPr>
            <a:spLocks noGrp="1" noChangeArrowheads="1"/>
          </p:cNvSpPr>
          <p:nvPr>
            <p:ph type="dt" sz="half" idx="10"/>
          </p:nvPr>
        </p:nvSpPr>
        <p:spPr/>
        <p:txBody>
          <a:bodyPr/>
          <a:lstStyle>
            <a:lvl1pPr>
              <a:lnSpc>
                <a:spcPct val="90000"/>
              </a:lnSpc>
              <a:spcBef>
                <a:spcPct val="20000"/>
              </a:spcBef>
              <a:buClr>
                <a:schemeClr val="accent2"/>
              </a:buClr>
              <a:buFontTx/>
              <a:buChar char="•"/>
              <a:defRPr>
                <a:latin typeface="Verdana" pitchFamily="34" charset="0"/>
                <a:cs typeface="+mn-cs"/>
              </a:defRPr>
            </a:lvl1pPr>
          </a:lstStyle>
          <a:p>
            <a:pPr>
              <a:buClr>
                <a:srgbClr val="333399"/>
              </a:buClr>
              <a:defRPr/>
            </a:pPr>
            <a:endParaRPr lang="sv-SE">
              <a:ea typeface="ＭＳ Ｐゴシック"/>
            </a:endParaRPr>
          </a:p>
        </p:txBody>
      </p:sp>
      <p:sp>
        <p:nvSpPr>
          <p:cNvPr id="5" name="Rectangle 5"/>
          <p:cNvSpPr>
            <a:spLocks noGrp="1" noChangeArrowheads="1"/>
          </p:cNvSpPr>
          <p:nvPr>
            <p:ph type="ftr" sz="quarter" idx="11"/>
          </p:nvPr>
        </p:nvSpPr>
        <p:spPr/>
        <p:txBody>
          <a:bodyPr/>
          <a:lstStyle>
            <a:lvl1pPr>
              <a:lnSpc>
                <a:spcPct val="90000"/>
              </a:lnSpc>
              <a:spcBef>
                <a:spcPct val="20000"/>
              </a:spcBef>
              <a:buClr>
                <a:schemeClr val="accent2"/>
              </a:buClr>
              <a:buFontTx/>
              <a:buChar char="•"/>
              <a:defRPr>
                <a:latin typeface="Verdana" pitchFamily="34" charset="0"/>
                <a:cs typeface="+mn-cs"/>
              </a:defRPr>
            </a:lvl1pPr>
          </a:lstStyle>
          <a:p>
            <a:pPr>
              <a:buClr>
                <a:srgbClr val="333399"/>
              </a:buClr>
              <a:defRPr/>
            </a:pPr>
            <a:endParaRPr lang="sv-SE">
              <a:ea typeface="ＭＳ Ｐゴシック"/>
            </a:endParaRPr>
          </a:p>
        </p:txBody>
      </p:sp>
      <p:sp>
        <p:nvSpPr>
          <p:cNvPr id="6" name="Rectangle 6"/>
          <p:cNvSpPr>
            <a:spLocks noGrp="1" noChangeArrowheads="1"/>
          </p:cNvSpPr>
          <p:nvPr>
            <p:ph type="sldNum" sz="quarter" idx="12"/>
          </p:nvPr>
        </p:nvSpPr>
        <p:spPr/>
        <p:txBody>
          <a:bodyPr/>
          <a:lstStyle>
            <a:lvl1pPr>
              <a:defRPr/>
            </a:lvl1pPr>
          </a:lstStyle>
          <a:p>
            <a:pPr>
              <a:buClr>
                <a:srgbClr val="333399"/>
              </a:buClr>
            </a:pPr>
            <a:fld id="{3BCA418A-80C1-3D4E-9A29-5CF4A5DE9E00}" type="slidenum">
              <a:rPr lang="sv-SE">
                <a:ea typeface="ＭＳ Ｐゴシック"/>
              </a:rPr>
              <a:pPr>
                <a:buClr>
                  <a:srgbClr val="333399"/>
                </a:buClr>
              </a:pPr>
              <a:t>‹#›</a:t>
            </a:fld>
            <a:endParaRPr lang="sv-SE">
              <a:ea typeface="ＭＳ Ｐゴシック"/>
            </a:endParaRPr>
          </a:p>
        </p:txBody>
      </p:sp>
    </p:spTree>
    <p:extLst>
      <p:ext uri="{BB962C8B-B14F-4D97-AF65-F5344CB8AC3E}">
        <p14:creationId xmlns:p14="http://schemas.microsoft.com/office/powerpoint/2010/main" val="12237762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Üres">
    <p:spTree>
      <p:nvGrpSpPr>
        <p:cNvPr id="1" name=""/>
        <p:cNvGrpSpPr/>
        <p:nvPr/>
      </p:nvGrpSpPr>
      <p:grpSpPr>
        <a:xfrm>
          <a:off x="0" y="0"/>
          <a:ext cx="0" cy="0"/>
          <a:chOff x="0" y="0"/>
          <a:chExt cx="0" cy="0"/>
        </a:xfrm>
      </p:grpSpPr>
      <p:sp>
        <p:nvSpPr>
          <p:cNvPr id="2" name="Dátum helye 3"/>
          <p:cNvSpPr>
            <a:spLocks noGrp="1"/>
          </p:cNvSpPr>
          <p:nvPr>
            <p:ph type="dt" sz="half" idx="10"/>
          </p:nvPr>
        </p:nvSpPr>
        <p:spPr/>
        <p:txBody>
          <a:bodyPr/>
          <a:lstStyle>
            <a:lvl1pPr>
              <a:defRPr/>
            </a:lvl1pPr>
          </a:lstStyle>
          <a:p>
            <a:pPr>
              <a:buClr>
                <a:srgbClr val="333399"/>
              </a:buClr>
              <a:defRPr/>
            </a:pPr>
            <a:fld id="{26BA9CE4-43A1-46FF-994F-993743EC7FFD}" type="datetimeFigureOut">
              <a:rPr lang="en-US">
                <a:ea typeface="ＭＳ Ｐゴシック"/>
              </a:rPr>
              <a:pPr>
                <a:buClr>
                  <a:srgbClr val="333399"/>
                </a:buClr>
                <a:defRPr/>
              </a:pPr>
              <a:t>17. 03. 21.</a:t>
            </a:fld>
            <a:endParaRPr lang="en-US">
              <a:ea typeface="ＭＳ Ｐゴシック"/>
            </a:endParaRPr>
          </a:p>
        </p:txBody>
      </p:sp>
      <p:sp>
        <p:nvSpPr>
          <p:cNvPr id="3" name="Élőláb helye 4"/>
          <p:cNvSpPr>
            <a:spLocks noGrp="1"/>
          </p:cNvSpPr>
          <p:nvPr>
            <p:ph type="ftr" sz="quarter" idx="11"/>
          </p:nvPr>
        </p:nvSpPr>
        <p:spPr/>
        <p:txBody>
          <a:bodyPr/>
          <a:lstStyle>
            <a:lvl1pPr>
              <a:defRPr/>
            </a:lvl1pPr>
          </a:lstStyle>
          <a:p>
            <a:pPr>
              <a:buClr>
                <a:srgbClr val="333399"/>
              </a:buClr>
              <a:defRPr/>
            </a:pPr>
            <a:endParaRPr lang="en-US">
              <a:ea typeface="ＭＳ Ｐゴシック"/>
            </a:endParaRPr>
          </a:p>
        </p:txBody>
      </p:sp>
      <p:sp>
        <p:nvSpPr>
          <p:cNvPr id="4" name="Dia számának helye 5"/>
          <p:cNvSpPr>
            <a:spLocks noGrp="1"/>
          </p:cNvSpPr>
          <p:nvPr>
            <p:ph type="sldNum" sz="quarter" idx="12"/>
          </p:nvPr>
        </p:nvSpPr>
        <p:spPr/>
        <p:txBody>
          <a:bodyPr/>
          <a:lstStyle>
            <a:lvl1pPr>
              <a:defRPr/>
            </a:lvl1pPr>
          </a:lstStyle>
          <a:p>
            <a:pPr>
              <a:buClr>
                <a:srgbClr val="333399"/>
              </a:buClr>
              <a:defRPr/>
            </a:pPr>
            <a:fld id="{4AFCA39B-0925-414A-A2B9-430711F91826}" type="slidenum">
              <a:rPr lang="en-US">
                <a:ea typeface="ＭＳ Ｐゴシック"/>
              </a:rPr>
              <a:pPr>
                <a:buClr>
                  <a:srgbClr val="333399"/>
                </a:buClr>
                <a:defRPr/>
              </a:pPr>
              <a:t>‹#›</a:t>
            </a:fld>
            <a:endParaRPr lang="en-US">
              <a:ea typeface="ＭＳ Ｐゴシック"/>
            </a:endParaRPr>
          </a:p>
        </p:txBody>
      </p:sp>
    </p:spTree>
    <p:extLst>
      <p:ext uri="{BB962C8B-B14F-4D97-AF65-F5344CB8AC3E}">
        <p14:creationId xmlns:p14="http://schemas.microsoft.com/office/powerpoint/2010/main" val="975963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30"/>
            <a:ext cx="7772400" cy="1470025"/>
          </a:xfrm>
        </p:spPr>
        <p:txBody>
          <a:bodyPr/>
          <a:lstStyle/>
          <a:p>
            <a:r>
              <a:rPr lang="hu-HU" smtClean="0"/>
              <a:t>Mintacím szerkesztése</a:t>
            </a:r>
            <a:endParaRPr lang="en-US"/>
          </a:p>
        </p:txBody>
      </p:sp>
      <p:sp>
        <p:nvSpPr>
          <p:cNvPr id="3" name="Alcím 2"/>
          <p:cNvSpPr>
            <a:spLocks noGrp="1"/>
          </p:cNvSpPr>
          <p:nvPr>
            <p:ph type="subTitle" idx="1"/>
          </p:nvPr>
        </p:nvSpPr>
        <p:spPr>
          <a:xfrm>
            <a:off x="1371600" y="3886202"/>
            <a:ext cx="6400800" cy="1752600"/>
          </a:xfrm>
        </p:spPr>
        <p:txBody>
          <a:bodyPr/>
          <a:lstStyle>
            <a:lvl1pPr marL="0" indent="0" algn="ctr">
              <a:buNone/>
              <a:defRPr/>
            </a:lvl1pPr>
            <a:lvl2pPr marL="456086" indent="0" algn="ctr">
              <a:buNone/>
              <a:defRPr/>
            </a:lvl2pPr>
            <a:lvl3pPr marL="912172" indent="0" algn="ctr">
              <a:buNone/>
              <a:defRPr/>
            </a:lvl3pPr>
            <a:lvl4pPr marL="1368259" indent="0" algn="ctr">
              <a:buNone/>
              <a:defRPr/>
            </a:lvl4pPr>
            <a:lvl5pPr marL="1824343" indent="0" algn="ctr">
              <a:buNone/>
              <a:defRPr/>
            </a:lvl5pPr>
            <a:lvl6pPr marL="2280428" indent="0" algn="ctr">
              <a:buNone/>
              <a:defRPr/>
            </a:lvl6pPr>
            <a:lvl7pPr marL="2736515" indent="0" algn="ctr">
              <a:buNone/>
              <a:defRPr/>
            </a:lvl7pPr>
            <a:lvl8pPr marL="3192597" indent="0" algn="ctr">
              <a:buNone/>
              <a:defRPr/>
            </a:lvl8pPr>
            <a:lvl9pPr marL="3648686" indent="0" algn="ctr">
              <a:buNone/>
              <a:defRPr/>
            </a:lvl9pPr>
          </a:lstStyle>
          <a:p>
            <a:r>
              <a:rPr lang="hu-HU" smtClean="0"/>
              <a:t>Alcím mintájának szerkesztése</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4"/>
          <p:cNvSpPr>
            <a:spLocks noGrp="1" noChangeArrowheads="1"/>
          </p:cNvSpPr>
          <p:nvPr>
            <p:ph type="sldNum" sz="quarter" idx="12"/>
          </p:nvPr>
        </p:nvSpPr>
        <p:spPr>
          <a:ln/>
        </p:spPr>
        <p:txBody>
          <a:bodyPr/>
          <a:lstStyle>
            <a:lvl1pPr>
              <a:defRPr/>
            </a:lvl1pPr>
          </a:lstStyle>
          <a:p>
            <a:pPr>
              <a:defRPr/>
            </a:pPr>
            <a:fld id="{BAC93F1E-69A5-4D18-BEA2-A869BF2D0790}"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3594285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4"/>
          <p:cNvSpPr>
            <a:spLocks noGrp="1" noChangeArrowheads="1"/>
          </p:cNvSpPr>
          <p:nvPr>
            <p:ph type="sldNum" sz="quarter" idx="12"/>
          </p:nvPr>
        </p:nvSpPr>
        <p:spPr>
          <a:ln/>
        </p:spPr>
        <p:txBody>
          <a:bodyPr/>
          <a:lstStyle>
            <a:lvl1pPr>
              <a:defRPr/>
            </a:lvl1pPr>
          </a:lstStyle>
          <a:p>
            <a:pPr>
              <a:defRPr/>
            </a:pPr>
            <a:fld id="{9C63BF23-7787-4587-8830-C377BF897EAB}"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548311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solidFill>
                <a:srgbClr val="000000"/>
              </a:solidFill>
              <a:latin typeface="Times New Roman"/>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GB">
              <a:solidFill>
                <a:srgbClr val="000000"/>
              </a:solidFill>
              <a:latin typeface="Times New Roman"/>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36C69D19-7B8D-E647-8B03-9B1FDB7A936A}" type="slidenum">
              <a:rPr lang="en-GB">
                <a:solidFill>
                  <a:srgbClr val="000000"/>
                </a:solidFill>
                <a:latin typeface="Times New Roman"/>
                <a:ea typeface="ＭＳ Ｐゴシック"/>
              </a:rPr>
              <a:pPr/>
              <a:t>‹#›</a:t>
            </a:fld>
            <a:endParaRPr lang="en-GB">
              <a:solidFill>
                <a:srgbClr val="000000"/>
              </a:solidFill>
              <a:latin typeface="Times New Roman"/>
              <a:ea typeface="ＭＳ Ｐゴシック"/>
            </a:endParaRPr>
          </a:p>
        </p:txBody>
      </p:sp>
    </p:spTree>
    <p:extLst>
      <p:ext uri="{BB962C8B-B14F-4D97-AF65-F5344CB8AC3E}">
        <p14:creationId xmlns:p14="http://schemas.microsoft.com/office/powerpoint/2010/main" val="32300120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22"/>
            <a:ext cx="7772400" cy="1362075"/>
          </a:xfrm>
        </p:spPr>
        <p:txBody>
          <a:bodyPr anchor="t"/>
          <a:lstStyle>
            <a:lvl1pPr algn="l">
              <a:defRPr sz="4000" b="1" cap="all"/>
            </a:lvl1pPr>
          </a:lstStyle>
          <a:p>
            <a:r>
              <a:rPr lang="hu-HU" smtClean="0"/>
              <a:t>Mintacím szerkesztése</a:t>
            </a:r>
            <a:endParaRPr lang="en-US"/>
          </a:p>
        </p:txBody>
      </p:sp>
      <p:sp>
        <p:nvSpPr>
          <p:cNvPr id="3" name="Szöveg helye 2"/>
          <p:cNvSpPr>
            <a:spLocks noGrp="1"/>
          </p:cNvSpPr>
          <p:nvPr>
            <p:ph type="body" idx="1"/>
          </p:nvPr>
        </p:nvSpPr>
        <p:spPr>
          <a:xfrm>
            <a:off x="722313" y="2906719"/>
            <a:ext cx="7772400" cy="1500187"/>
          </a:xfrm>
        </p:spPr>
        <p:txBody>
          <a:bodyPr anchor="b"/>
          <a:lstStyle>
            <a:lvl1pPr marL="0" indent="0">
              <a:buNone/>
              <a:defRPr sz="2000"/>
            </a:lvl1pPr>
            <a:lvl2pPr marL="456086" indent="0">
              <a:buNone/>
              <a:defRPr sz="1800"/>
            </a:lvl2pPr>
            <a:lvl3pPr marL="912172" indent="0">
              <a:buNone/>
              <a:defRPr sz="1600"/>
            </a:lvl3pPr>
            <a:lvl4pPr marL="1368259" indent="0">
              <a:buNone/>
              <a:defRPr sz="1400"/>
            </a:lvl4pPr>
            <a:lvl5pPr marL="1824343" indent="0">
              <a:buNone/>
              <a:defRPr sz="1400"/>
            </a:lvl5pPr>
            <a:lvl6pPr marL="2280428" indent="0">
              <a:buNone/>
              <a:defRPr sz="1400"/>
            </a:lvl6pPr>
            <a:lvl7pPr marL="2736515" indent="0">
              <a:buNone/>
              <a:defRPr sz="1400"/>
            </a:lvl7pPr>
            <a:lvl8pPr marL="3192597" indent="0">
              <a:buNone/>
              <a:defRPr sz="1400"/>
            </a:lvl8pPr>
            <a:lvl9pPr marL="3648686" indent="0">
              <a:buNone/>
              <a:defRPr sz="1400"/>
            </a:lvl9pPr>
          </a:lstStyle>
          <a:p>
            <a:pPr lvl="0"/>
            <a:r>
              <a:rPr lang="hu-HU" smtClean="0"/>
              <a:t>Mintaszöveg szerkesztése</a:t>
            </a:r>
          </a:p>
        </p:txBody>
      </p:sp>
      <p:sp>
        <p:nvSpPr>
          <p:cNvPr id="4" name="Rectangle 2"/>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4"/>
          <p:cNvSpPr>
            <a:spLocks noGrp="1" noChangeArrowheads="1"/>
          </p:cNvSpPr>
          <p:nvPr>
            <p:ph type="sldNum" sz="quarter" idx="12"/>
          </p:nvPr>
        </p:nvSpPr>
        <p:spPr>
          <a:ln/>
        </p:spPr>
        <p:txBody>
          <a:bodyPr/>
          <a:lstStyle>
            <a:lvl1pPr>
              <a:defRPr/>
            </a:lvl1pPr>
          </a:lstStyle>
          <a:p>
            <a:pPr>
              <a:defRPr/>
            </a:pPr>
            <a:fld id="{E3D8BA98-4C87-423F-924D-6CD18E56D96E}"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520941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Tartalom helye 2"/>
          <p:cNvSpPr>
            <a:spLocks noGrp="1"/>
          </p:cNvSpPr>
          <p:nvPr>
            <p:ph sz="half" idx="1"/>
          </p:nvPr>
        </p:nvSpPr>
        <p:spPr>
          <a:xfrm>
            <a:off x="338139" y="1524000"/>
            <a:ext cx="4164012" cy="4762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Tartalom helye 3"/>
          <p:cNvSpPr>
            <a:spLocks noGrp="1"/>
          </p:cNvSpPr>
          <p:nvPr>
            <p:ph sz="half" idx="2"/>
          </p:nvPr>
        </p:nvSpPr>
        <p:spPr>
          <a:xfrm>
            <a:off x="4654550" y="1524000"/>
            <a:ext cx="4165600" cy="4762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7" name="Rectangle 4"/>
          <p:cNvSpPr>
            <a:spLocks noGrp="1" noChangeArrowheads="1"/>
          </p:cNvSpPr>
          <p:nvPr>
            <p:ph type="sldNum" sz="quarter" idx="12"/>
          </p:nvPr>
        </p:nvSpPr>
        <p:spPr>
          <a:ln/>
        </p:spPr>
        <p:txBody>
          <a:bodyPr/>
          <a:lstStyle>
            <a:lvl1pPr>
              <a:defRPr/>
            </a:lvl1pPr>
          </a:lstStyle>
          <a:p>
            <a:pPr>
              <a:defRPr/>
            </a:pPr>
            <a:fld id="{80354E0C-E941-451A-9032-D20E1282199B}"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8002388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en-US"/>
          </a:p>
        </p:txBody>
      </p:sp>
      <p:sp>
        <p:nvSpPr>
          <p:cNvPr id="3" name="Szöveg helye 2"/>
          <p:cNvSpPr>
            <a:spLocks noGrp="1"/>
          </p:cNvSpPr>
          <p:nvPr>
            <p:ph type="body" idx="1"/>
          </p:nvPr>
        </p:nvSpPr>
        <p:spPr>
          <a:xfrm>
            <a:off x="457201" y="1535114"/>
            <a:ext cx="4040188" cy="639762"/>
          </a:xfrm>
        </p:spPr>
        <p:txBody>
          <a:bodyPr anchor="b"/>
          <a:lstStyle>
            <a:lvl1pPr marL="0" indent="0">
              <a:buNone/>
              <a:defRPr sz="2400" b="1"/>
            </a:lvl1pPr>
            <a:lvl2pPr marL="456086" indent="0">
              <a:buNone/>
              <a:defRPr sz="2000" b="1"/>
            </a:lvl2pPr>
            <a:lvl3pPr marL="912172" indent="0">
              <a:buNone/>
              <a:defRPr sz="1800" b="1"/>
            </a:lvl3pPr>
            <a:lvl4pPr marL="1368259" indent="0">
              <a:buNone/>
              <a:defRPr sz="1600" b="1"/>
            </a:lvl4pPr>
            <a:lvl5pPr marL="1824343" indent="0">
              <a:buNone/>
              <a:defRPr sz="1600" b="1"/>
            </a:lvl5pPr>
            <a:lvl6pPr marL="2280428" indent="0">
              <a:buNone/>
              <a:defRPr sz="1600" b="1"/>
            </a:lvl6pPr>
            <a:lvl7pPr marL="2736515" indent="0">
              <a:buNone/>
              <a:defRPr sz="1600" b="1"/>
            </a:lvl7pPr>
            <a:lvl8pPr marL="3192597" indent="0">
              <a:buNone/>
              <a:defRPr sz="1600" b="1"/>
            </a:lvl8pPr>
            <a:lvl9pPr marL="3648686"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1"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Szöveg helye 4"/>
          <p:cNvSpPr>
            <a:spLocks noGrp="1"/>
          </p:cNvSpPr>
          <p:nvPr>
            <p:ph type="body" sz="quarter" idx="3"/>
          </p:nvPr>
        </p:nvSpPr>
        <p:spPr>
          <a:xfrm>
            <a:off x="4645039" y="1535114"/>
            <a:ext cx="4041775" cy="639762"/>
          </a:xfrm>
        </p:spPr>
        <p:txBody>
          <a:bodyPr anchor="b"/>
          <a:lstStyle>
            <a:lvl1pPr marL="0" indent="0">
              <a:buNone/>
              <a:defRPr sz="2400" b="1"/>
            </a:lvl1pPr>
            <a:lvl2pPr marL="456086" indent="0">
              <a:buNone/>
              <a:defRPr sz="2000" b="1"/>
            </a:lvl2pPr>
            <a:lvl3pPr marL="912172" indent="0">
              <a:buNone/>
              <a:defRPr sz="1800" b="1"/>
            </a:lvl3pPr>
            <a:lvl4pPr marL="1368259" indent="0">
              <a:buNone/>
              <a:defRPr sz="1600" b="1"/>
            </a:lvl4pPr>
            <a:lvl5pPr marL="1824343" indent="0">
              <a:buNone/>
              <a:defRPr sz="1600" b="1"/>
            </a:lvl5pPr>
            <a:lvl6pPr marL="2280428" indent="0">
              <a:buNone/>
              <a:defRPr sz="1600" b="1"/>
            </a:lvl6pPr>
            <a:lvl7pPr marL="2736515" indent="0">
              <a:buNone/>
              <a:defRPr sz="1600" b="1"/>
            </a:lvl7pPr>
            <a:lvl8pPr marL="3192597" indent="0">
              <a:buNone/>
              <a:defRPr sz="1600" b="1"/>
            </a:lvl8pPr>
            <a:lvl9pPr marL="3648686"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39" y="217487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8" name="Rectangle 3"/>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9" name="Rectangle 4"/>
          <p:cNvSpPr>
            <a:spLocks noGrp="1" noChangeArrowheads="1"/>
          </p:cNvSpPr>
          <p:nvPr>
            <p:ph type="sldNum" sz="quarter" idx="12"/>
          </p:nvPr>
        </p:nvSpPr>
        <p:spPr>
          <a:ln/>
        </p:spPr>
        <p:txBody>
          <a:bodyPr/>
          <a:lstStyle>
            <a:lvl1pPr>
              <a:defRPr/>
            </a:lvl1pPr>
          </a:lstStyle>
          <a:p>
            <a:pPr>
              <a:defRPr/>
            </a:pPr>
            <a:fld id="{443FA15F-B426-4EEE-9EA2-35D3E5B6C775}"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8556167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4" name="Rectangle 3"/>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5" name="Rectangle 4"/>
          <p:cNvSpPr>
            <a:spLocks noGrp="1" noChangeArrowheads="1"/>
          </p:cNvSpPr>
          <p:nvPr>
            <p:ph type="sldNum" sz="quarter" idx="12"/>
          </p:nvPr>
        </p:nvSpPr>
        <p:spPr>
          <a:ln/>
        </p:spPr>
        <p:txBody>
          <a:bodyPr/>
          <a:lstStyle>
            <a:lvl1pPr>
              <a:defRPr/>
            </a:lvl1pPr>
          </a:lstStyle>
          <a:p>
            <a:pPr>
              <a:defRPr/>
            </a:pPr>
            <a:fld id="{2FD5EF93-37ED-4E72-B4A3-FEA9967AB5D1}"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3900399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3" name="Rectangle 3"/>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4" name="Rectangle 4"/>
          <p:cNvSpPr>
            <a:spLocks noGrp="1" noChangeArrowheads="1"/>
          </p:cNvSpPr>
          <p:nvPr>
            <p:ph type="sldNum" sz="quarter" idx="12"/>
          </p:nvPr>
        </p:nvSpPr>
        <p:spPr>
          <a:ln/>
        </p:spPr>
        <p:txBody>
          <a:bodyPr/>
          <a:lstStyle>
            <a:lvl1pPr>
              <a:defRPr/>
            </a:lvl1pPr>
          </a:lstStyle>
          <a:p>
            <a:pPr>
              <a:defRPr/>
            </a:pPr>
            <a:fld id="{FC27081C-C8A3-4369-9B6D-7C6C4ABB6B32}"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7393228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4" y="273050"/>
            <a:ext cx="3008313" cy="1162050"/>
          </a:xfrm>
        </p:spPr>
        <p:txBody>
          <a:bodyPr anchor="b"/>
          <a:lstStyle>
            <a:lvl1pPr algn="l">
              <a:defRPr sz="2000" b="1"/>
            </a:lvl1pPr>
          </a:lstStyle>
          <a:p>
            <a:r>
              <a:rPr lang="hu-HU" smtClean="0"/>
              <a:t>Mintacím szerkesztése</a:t>
            </a:r>
            <a:endParaRPr lang="en-US"/>
          </a:p>
        </p:txBody>
      </p:sp>
      <p:sp>
        <p:nvSpPr>
          <p:cNvPr id="3" name="Tartalom helye 2"/>
          <p:cNvSpPr>
            <a:spLocks noGrp="1"/>
          </p:cNvSpPr>
          <p:nvPr>
            <p:ph idx="1"/>
          </p:nvPr>
        </p:nvSpPr>
        <p:spPr>
          <a:xfrm>
            <a:off x="3575054" y="2730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Szöveg helye 3"/>
          <p:cNvSpPr>
            <a:spLocks noGrp="1"/>
          </p:cNvSpPr>
          <p:nvPr>
            <p:ph type="body" sz="half" idx="2"/>
          </p:nvPr>
        </p:nvSpPr>
        <p:spPr>
          <a:xfrm>
            <a:off x="457204" y="1435106"/>
            <a:ext cx="3008313" cy="4691063"/>
          </a:xfrm>
        </p:spPr>
        <p:txBody>
          <a:bodyPr/>
          <a:lstStyle>
            <a:lvl1pPr marL="0" indent="0">
              <a:buNone/>
              <a:defRPr sz="1400"/>
            </a:lvl1pPr>
            <a:lvl2pPr marL="456086" indent="0">
              <a:buNone/>
              <a:defRPr sz="1200"/>
            </a:lvl2pPr>
            <a:lvl3pPr marL="912172" indent="0">
              <a:buNone/>
              <a:defRPr sz="1000"/>
            </a:lvl3pPr>
            <a:lvl4pPr marL="1368259" indent="0">
              <a:buNone/>
              <a:defRPr sz="900"/>
            </a:lvl4pPr>
            <a:lvl5pPr marL="1824343" indent="0">
              <a:buNone/>
              <a:defRPr sz="900"/>
            </a:lvl5pPr>
            <a:lvl6pPr marL="2280428" indent="0">
              <a:buNone/>
              <a:defRPr sz="900"/>
            </a:lvl6pPr>
            <a:lvl7pPr marL="2736515" indent="0">
              <a:buNone/>
              <a:defRPr sz="900"/>
            </a:lvl7pPr>
            <a:lvl8pPr marL="3192597" indent="0">
              <a:buNone/>
              <a:defRPr sz="900"/>
            </a:lvl8pPr>
            <a:lvl9pPr marL="3648686" indent="0">
              <a:buNone/>
              <a:defRPr sz="900"/>
            </a:lvl9pPr>
          </a:lstStyle>
          <a:p>
            <a:pPr lvl="0"/>
            <a:r>
              <a:rPr lang="hu-HU" smtClean="0"/>
              <a:t>Mintaszöveg szerkesztése</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7" name="Rectangle 4"/>
          <p:cNvSpPr>
            <a:spLocks noGrp="1" noChangeArrowheads="1"/>
          </p:cNvSpPr>
          <p:nvPr>
            <p:ph type="sldNum" sz="quarter" idx="12"/>
          </p:nvPr>
        </p:nvSpPr>
        <p:spPr>
          <a:ln/>
        </p:spPr>
        <p:txBody>
          <a:bodyPr/>
          <a:lstStyle>
            <a:lvl1pPr>
              <a:defRPr/>
            </a:lvl1pPr>
          </a:lstStyle>
          <a:p>
            <a:pPr>
              <a:defRPr/>
            </a:pPr>
            <a:fld id="{1318B279-599B-4830-B7D9-A5A32FA16DE6}"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3373195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en-US"/>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6086" indent="0">
              <a:buNone/>
              <a:defRPr sz="2800"/>
            </a:lvl2pPr>
            <a:lvl3pPr marL="912172" indent="0">
              <a:buNone/>
              <a:defRPr sz="2400"/>
            </a:lvl3pPr>
            <a:lvl4pPr marL="1368259" indent="0">
              <a:buNone/>
              <a:defRPr sz="2000"/>
            </a:lvl4pPr>
            <a:lvl5pPr marL="1824343" indent="0">
              <a:buNone/>
              <a:defRPr sz="2000"/>
            </a:lvl5pPr>
            <a:lvl6pPr marL="2280428" indent="0">
              <a:buNone/>
              <a:defRPr sz="2000"/>
            </a:lvl6pPr>
            <a:lvl7pPr marL="2736515" indent="0">
              <a:buNone/>
              <a:defRPr sz="2000"/>
            </a:lvl7pPr>
            <a:lvl8pPr marL="3192597" indent="0">
              <a:buNone/>
              <a:defRPr sz="2000"/>
            </a:lvl8pPr>
            <a:lvl9pPr marL="3648686" indent="0">
              <a:buNone/>
              <a:defRPr sz="2000"/>
            </a:lvl9pPr>
          </a:lstStyle>
          <a:p>
            <a:pPr lvl="0"/>
            <a:endParaRPr lang="en-US" noProof="0" smtClean="0"/>
          </a:p>
        </p:txBody>
      </p:sp>
      <p:sp>
        <p:nvSpPr>
          <p:cNvPr id="4" name="Szöveg helye 3"/>
          <p:cNvSpPr>
            <a:spLocks noGrp="1"/>
          </p:cNvSpPr>
          <p:nvPr>
            <p:ph type="body" sz="half" idx="2"/>
          </p:nvPr>
        </p:nvSpPr>
        <p:spPr>
          <a:xfrm>
            <a:off x="1792288" y="5367339"/>
            <a:ext cx="5486400" cy="804862"/>
          </a:xfrm>
        </p:spPr>
        <p:txBody>
          <a:bodyPr/>
          <a:lstStyle>
            <a:lvl1pPr marL="0" indent="0">
              <a:buNone/>
              <a:defRPr sz="1400"/>
            </a:lvl1pPr>
            <a:lvl2pPr marL="456086" indent="0">
              <a:buNone/>
              <a:defRPr sz="1200"/>
            </a:lvl2pPr>
            <a:lvl3pPr marL="912172" indent="0">
              <a:buNone/>
              <a:defRPr sz="1000"/>
            </a:lvl3pPr>
            <a:lvl4pPr marL="1368259" indent="0">
              <a:buNone/>
              <a:defRPr sz="900"/>
            </a:lvl4pPr>
            <a:lvl5pPr marL="1824343" indent="0">
              <a:buNone/>
              <a:defRPr sz="900"/>
            </a:lvl5pPr>
            <a:lvl6pPr marL="2280428" indent="0">
              <a:buNone/>
              <a:defRPr sz="900"/>
            </a:lvl6pPr>
            <a:lvl7pPr marL="2736515" indent="0">
              <a:buNone/>
              <a:defRPr sz="900"/>
            </a:lvl7pPr>
            <a:lvl8pPr marL="3192597" indent="0">
              <a:buNone/>
              <a:defRPr sz="900"/>
            </a:lvl8pPr>
            <a:lvl9pPr marL="3648686" indent="0">
              <a:buNone/>
              <a:defRPr sz="900"/>
            </a:lvl9pPr>
          </a:lstStyle>
          <a:p>
            <a:pPr lvl="0"/>
            <a:r>
              <a:rPr lang="hu-HU" smtClean="0"/>
              <a:t>Mintaszöveg szerkesztése</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7" name="Rectangle 4"/>
          <p:cNvSpPr>
            <a:spLocks noGrp="1" noChangeArrowheads="1"/>
          </p:cNvSpPr>
          <p:nvPr>
            <p:ph type="sldNum" sz="quarter" idx="12"/>
          </p:nvPr>
        </p:nvSpPr>
        <p:spPr>
          <a:ln/>
        </p:spPr>
        <p:txBody>
          <a:bodyPr/>
          <a:lstStyle>
            <a:lvl1pPr>
              <a:defRPr/>
            </a:lvl1pPr>
          </a:lstStyle>
          <a:p>
            <a:pPr>
              <a:defRPr/>
            </a:pPr>
            <a:fld id="{B0AA6C80-83FC-42F0-9967-5897B961E624}"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1201412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4"/>
          <p:cNvSpPr>
            <a:spLocks noGrp="1" noChangeArrowheads="1"/>
          </p:cNvSpPr>
          <p:nvPr>
            <p:ph type="sldNum" sz="quarter" idx="12"/>
          </p:nvPr>
        </p:nvSpPr>
        <p:spPr>
          <a:ln/>
        </p:spPr>
        <p:txBody>
          <a:bodyPr/>
          <a:lstStyle>
            <a:lvl1pPr>
              <a:defRPr/>
            </a:lvl1pPr>
          </a:lstStyle>
          <a:p>
            <a:pPr>
              <a:defRPr/>
            </a:pPr>
            <a:fld id="{F6041AB4-FDF2-4A3D-9F60-97BB3696C6F4}"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7513032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734177" y="228600"/>
            <a:ext cx="2132013" cy="6057900"/>
          </a:xfrm>
        </p:spPr>
        <p:txBody>
          <a:bodyPr vert="eaVert"/>
          <a:lstStyle/>
          <a:p>
            <a:r>
              <a:rPr lang="hu-HU" smtClean="0"/>
              <a:t>Mintacím szerkesztése</a:t>
            </a:r>
            <a:endParaRPr lang="en-US"/>
          </a:p>
        </p:txBody>
      </p:sp>
      <p:sp>
        <p:nvSpPr>
          <p:cNvPr id="3" name="Függőleges szöveg helye 2"/>
          <p:cNvSpPr>
            <a:spLocks noGrp="1"/>
          </p:cNvSpPr>
          <p:nvPr>
            <p:ph type="body" orient="vert" idx="1"/>
          </p:nvPr>
        </p:nvSpPr>
        <p:spPr>
          <a:xfrm>
            <a:off x="338156" y="228600"/>
            <a:ext cx="6243637" cy="6057900"/>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4"/>
          <p:cNvSpPr>
            <a:spLocks noGrp="1" noChangeArrowheads="1"/>
          </p:cNvSpPr>
          <p:nvPr>
            <p:ph type="sldNum" sz="quarter" idx="12"/>
          </p:nvPr>
        </p:nvSpPr>
        <p:spPr>
          <a:ln/>
        </p:spPr>
        <p:txBody>
          <a:bodyPr/>
          <a:lstStyle>
            <a:lvl1pPr>
              <a:defRPr/>
            </a:lvl1pPr>
          </a:lstStyle>
          <a:p>
            <a:pPr>
              <a:defRPr/>
            </a:pPr>
            <a:fld id="{E5A21726-07ED-4EF8-B065-45A8B8EB8E64}"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2881338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30"/>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2"/>
            <a:ext cx="6400800" cy="1752600"/>
          </a:xfrm>
        </p:spPr>
        <p:txBody>
          <a:bodyPr/>
          <a:lstStyle>
            <a:lvl1pPr marL="0" indent="0" algn="ctr">
              <a:buNone/>
              <a:defRPr/>
            </a:lvl1pPr>
            <a:lvl2pPr marL="456232" indent="0" algn="ctr">
              <a:buNone/>
              <a:defRPr/>
            </a:lvl2pPr>
            <a:lvl3pPr marL="912454" indent="0" algn="ctr">
              <a:buNone/>
              <a:defRPr/>
            </a:lvl3pPr>
            <a:lvl4pPr marL="1368684" indent="0" algn="ctr">
              <a:buNone/>
              <a:defRPr/>
            </a:lvl4pPr>
            <a:lvl5pPr marL="1824912" indent="0" algn="ctr">
              <a:buNone/>
              <a:defRPr/>
            </a:lvl5pPr>
            <a:lvl6pPr marL="2281138" indent="0" algn="ctr">
              <a:buNone/>
              <a:defRPr/>
            </a:lvl6pPr>
            <a:lvl7pPr marL="2737366" indent="0" algn="ctr">
              <a:buNone/>
              <a:defRPr/>
            </a:lvl7pPr>
            <a:lvl8pPr marL="3193593" indent="0" algn="ctr">
              <a:buNone/>
              <a:defRPr/>
            </a:lvl8pPr>
            <a:lvl9pPr marL="364982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D3FF29-B202-4D1E-8721-B8EAFD39A7C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219251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hu-HU" smtClean="0"/>
              <a:t>Click to edit Master title style</a:t>
            </a:r>
            <a:endParaRPr lang="en-US"/>
          </a:p>
        </p:txBody>
      </p:sp>
      <p:sp>
        <p:nvSpPr>
          <p:cNvPr id="3" name="Content Placeholder 2"/>
          <p:cNvSpPr>
            <a:spLocks noGrp="1"/>
          </p:cNvSpPr>
          <p:nvPr>
            <p:ph idx="1"/>
          </p:nvPr>
        </p:nvSpPr>
        <p:spPr>
          <a:xfrm>
            <a:off x="3575054"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Click to edit Master text styles</a:t>
            </a:r>
          </a:p>
          <a:p>
            <a:pPr lvl="1"/>
            <a:r>
              <a:rPr lang="hu-HU" smtClean="0"/>
              <a:t>Second level</a:t>
            </a:r>
          </a:p>
          <a:p>
            <a:pPr lvl="2"/>
            <a:r>
              <a:rPr lang="hu-HU" smtClean="0"/>
              <a:t>Third level</a:t>
            </a:r>
          </a:p>
          <a:p>
            <a:pPr lvl="3"/>
            <a:r>
              <a:rPr lang="hu-HU" smtClean="0"/>
              <a:t>Fourth level</a:t>
            </a:r>
          </a:p>
          <a:p>
            <a:pPr lvl="4"/>
            <a:r>
              <a:rPr lang="hu-HU"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725" indent="0">
              <a:buNone/>
              <a:defRPr sz="1200"/>
            </a:lvl2pPr>
            <a:lvl3pPr marL="913453" indent="0">
              <a:buNone/>
              <a:defRPr sz="1000"/>
            </a:lvl3pPr>
            <a:lvl4pPr marL="1370180" indent="0">
              <a:buNone/>
              <a:defRPr sz="900"/>
            </a:lvl4pPr>
            <a:lvl5pPr marL="1826905" indent="0">
              <a:buNone/>
              <a:defRPr sz="900"/>
            </a:lvl5pPr>
            <a:lvl6pPr marL="2283632" indent="0">
              <a:buNone/>
              <a:defRPr sz="900"/>
            </a:lvl6pPr>
            <a:lvl7pPr marL="2740358" indent="0">
              <a:buNone/>
              <a:defRPr sz="900"/>
            </a:lvl7pPr>
            <a:lvl8pPr marL="3197080" indent="0">
              <a:buNone/>
              <a:defRPr sz="900"/>
            </a:lvl8pPr>
            <a:lvl9pPr marL="3653809" indent="0">
              <a:buNone/>
              <a:defRPr sz="900"/>
            </a:lvl9pPr>
          </a:lstStyle>
          <a:p>
            <a:pPr lvl="0"/>
            <a:r>
              <a:rPr lang="hu-HU"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00"/>
              </a:solidFill>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A847CC08-5D6E-4947-8C7E-967496125596}" type="slidenum">
              <a:rPr lang="en-GB">
                <a:solidFill>
                  <a:srgbClr val="000000"/>
                </a:solidFill>
                <a:latin typeface="Times New Roman"/>
                <a:ea typeface="ＭＳ Ｐゴシック"/>
              </a:rPr>
              <a:pPr/>
              <a:t>‹#›</a:t>
            </a:fld>
            <a:endParaRPr lang="en-GB">
              <a:solidFill>
                <a:srgbClr val="000000"/>
              </a:solidFill>
              <a:latin typeface="Times New Roman"/>
              <a:ea typeface="ＭＳ Ｐゴシック"/>
            </a:endParaRPr>
          </a:p>
        </p:txBody>
      </p:sp>
    </p:spTree>
    <p:extLst>
      <p:ext uri="{BB962C8B-B14F-4D97-AF65-F5344CB8AC3E}">
        <p14:creationId xmlns:p14="http://schemas.microsoft.com/office/powerpoint/2010/main" val="458423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75485F-FA26-4DD2-A5FB-7818F79C5F3C}"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4449778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19"/>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9"/>
            <a:ext cx="7772400" cy="1500187"/>
          </a:xfrm>
        </p:spPr>
        <p:txBody>
          <a:bodyPr anchor="b"/>
          <a:lstStyle>
            <a:lvl1pPr marL="0" indent="0">
              <a:buNone/>
              <a:defRPr sz="2000"/>
            </a:lvl1pPr>
            <a:lvl2pPr marL="456232" indent="0">
              <a:buNone/>
              <a:defRPr sz="1800"/>
            </a:lvl2pPr>
            <a:lvl3pPr marL="912454" indent="0">
              <a:buNone/>
              <a:defRPr sz="1600"/>
            </a:lvl3pPr>
            <a:lvl4pPr marL="1368684" indent="0">
              <a:buNone/>
              <a:defRPr sz="1400"/>
            </a:lvl4pPr>
            <a:lvl5pPr marL="1824912" indent="0">
              <a:buNone/>
              <a:defRPr sz="1400"/>
            </a:lvl5pPr>
            <a:lvl6pPr marL="2281138" indent="0">
              <a:buNone/>
              <a:defRPr sz="1400"/>
            </a:lvl6pPr>
            <a:lvl7pPr marL="2737366" indent="0">
              <a:buNone/>
              <a:defRPr sz="1400"/>
            </a:lvl7pPr>
            <a:lvl8pPr marL="3193593" indent="0">
              <a:buNone/>
              <a:defRPr sz="1400"/>
            </a:lvl8pPr>
            <a:lvl9pPr marL="364982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2AFA14-1BCC-4EAD-9A26-76DCC36FD63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3855792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1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1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1ED551-8297-480E-A892-7258E246D3B7}"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9812748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1" y="1535114"/>
            <a:ext cx="4040188" cy="639762"/>
          </a:xfrm>
        </p:spPr>
        <p:txBody>
          <a:bodyPr anchor="b"/>
          <a:lstStyle>
            <a:lvl1pPr marL="0" indent="0">
              <a:buNone/>
              <a:defRPr sz="2400" b="1"/>
            </a:lvl1pPr>
            <a:lvl2pPr marL="456232" indent="0">
              <a:buNone/>
              <a:defRPr sz="2000" b="1"/>
            </a:lvl2pPr>
            <a:lvl3pPr marL="912454" indent="0">
              <a:buNone/>
              <a:defRPr sz="1800" b="1"/>
            </a:lvl3pPr>
            <a:lvl4pPr marL="1368684" indent="0">
              <a:buNone/>
              <a:defRPr sz="1600" b="1"/>
            </a:lvl4pPr>
            <a:lvl5pPr marL="1824912" indent="0">
              <a:buNone/>
              <a:defRPr sz="1600" b="1"/>
            </a:lvl5pPr>
            <a:lvl6pPr marL="2281138" indent="0">
              <a:buNone/>
              <a:defRPr sz="1600" b="1"/>
            </a:lvl6pPr>
            <a:lvl7pPr marL="2737366" indent="0">
              <a:buNone/>
              <a:defRPr sz="1600" b="1"/>
            </a:lvl7pPr>
            <a:lvl8pPr marL="3193593" indent="0">
              <a:buNone/>
              <a:defRPr sz="1600" b="1"/>
            </a:lvl8pPr>
            <a:lvl9pPr marL="364982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37" y="1535114"/>
            <a:ext cx="4041775" cy="639762"/>
          </a:xfrm>
        </p:spPr>
        <p:txBody>
          <a:bodyPr anchor="b"/>
          <a:lstStyle>
            <a:lvl1pPr marL="0" indent="0">
              <a:buNone/>
              <a:defRPr sz="2400" b="1"/>
            </a:lvl1pPr>
            <a:lvl2pPr marL="456232" indent="0">
              <a:buNone/>
              <a:defRPr sz="2000" b="1"/>
            </a:lvl2pPr>
            <a:lvl3pPr marL="912454" indent="0">
              <a:buNone/>
              <a:defRPr sz="1800" b="1"/>
            </a:lvl3pPr>
            <a:lvl4pPr marL="1368684" indent="0">
              <a:buNone/>
              <a:defRPr sz="1600" b="1"/>
            </a:lvl4pPr>
            <a:lvl5pPr marL="1824912" indent="0">
              <a:buNone/>
              <a:defRPr sz="1600" b="1"/>
            </a:lvl5pPr>
            <a:lvl6pPr marL="2281138" indent="0">
              <a:buNone/>
              <a:defRPr sz="1600" b="1"/>
            </a:lvl6pPr>
            <a:lvl7pPr marL="2737366" indent="0">
              <a:buNone/>
              <a:defRPr sz="1600" b="1"/>
            </a:lvl7pPr>
            <a:lvl8pPr marL="3193593" indent="0">
              <a:buNone/>
              <a:defRPr sz="1600" b="1"/>
            </a:lvl8pPr>
            <a:lvl9pPr marL="364982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A933FFF-839F-4918-803C-1375EEDC41B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2167256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A02E8E1-6367-467B-A55A-6F2221BB2623}"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92200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083D6AB-FA2F-4C7E-BD1E-90006DDDB14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28720713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4"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4"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4" y="1435106"/>
            <a:ext cx="3008313" cy="4691063"/>
          </a:xfrm>
        </p:spPr>
        <p:txBody>
          <a:bodyPr/>
          <a:lstStyle>
            <a:lvl1pPr marL="0" indent="0">
              <a:buNone/>
              <a:defRPr sz="1400"/>
            </a:lvl1pPr>
            <a:lvl2pPr marL="456232" indent="0">
              <a:buNone/>
              <a:defRPr sz="1200"/>
            </a:lvl2pPr>
            <a:lvl3pPr marL="912454" indent="0">
              <a:buNone/>
              <a:defRPr sz="1000"/>
            </a:lvl3pPr>
            <a:lvl4pPr marL="1368684" indent="0">
              <a:buNone/>
              <a:defRPr sz="900"/>
            </a:lvl4pPr>
            <a:lvl5pPr marL="1824912" indent="0">
              <a:buNone/>
              <a:defRPr sz="900"/>
            </a:lvl5pPr>
            <a:lvl6pPr marL="2281138" indent="0">
              <a:buNone/>
              <a:defRPr sz="900"/>
            </a:lvl6pPr>
            <a:lvl7pPr marL="2737366" indent="0">
              <a:buNone/>
              <a:defRPr sz="900"/>
            </a:lvl7pPr>
            <a:lvl8pPr marL="3193593" indent="0">
              <a:buNone/>
              <a:defRPr sz="900"/>
            </a:lvl8pPr>
            <a:lvl9pPr marL="364982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575A8E-7B32-427B-9FD9-D58F2EDE25A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3101579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6232" indent="0">
              <a:buNone/>
              <a:defRPr sz="2800"/>
            </a:lvl2pPr>
            <a:lvl3pPr marL="912454" indent="0">
              <a:buNone/>
              <a:defRPr sz="2400"/>
            </a:lvl3pPr>
            <a:lvl4pPr marL="1368684" indent="0">
              <a:buNone/>
              <a:defRPr sz="2000"/>
            </a:lvl4pPr>
            <a:lvl5pPr marL="1824912" indent="0">
              <a:buNone/>
              <a:defRPr sz="2000"/>
            </a:lvl5pPr>
            <a:lvl6pPr marL="2281138" indent="0">
              <a:buNone/>
              <a:defRPr sz="2000"/>
            </a:lvl6pPr>
            <a:lvl7pPr marL="2737366" indent="0">
              <a:buNone/>
              <a:defRPr sz="2000"/>
            </a:lvl7pPr>
            <a:lvl8pPr marL="3193593" indent="0">
              <a:buNone/>
              <a:defRPr sz="2000"/>
            </a:lvl8pPr>
            <a:lvl9pPr marL="364982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6232" indent="0">
              <a:buNone/>
              <a:defRPr sz="1200"/>
            </a:lvl2pPr>
            <a:lvl3pPr marL="912454" indent="0">
              <a:buNone/>
              <a:defRPr sz="1000"/>
            </a:lvl3pPr>
            <a:lvl4pPr marL="1368684" indent="0">
              <a:buNone/>
              <a:defRPr sz="900"/>
            </a:lvl4pPr>
            <a:lvl5pPr marL="1824912" indent="0">
              <a:buNone/>
              <a:defRPr sz="900"/>
            </a:lvl5pPr>
            <a:lvl6pPr marL="2281138" indent="0">
              <a:buNone/>
              <a:defRPr sz="900"/>
            </a:lvl6pPr>
            <a:lvl7pPr marL="2737366" indent="0">
              <a:buNone/>
              <a:defRPr sz="900"/>
            </a:lvl7pPr>
            <a:lvl8pPr marL="3193593" indent="0">
              <a:buNone/>
              <a:defRPr sz="900"/>
            </a:lvl8pPr>
            <a:lvl9pPr marL="364982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AAA19E6-D31B-4951-AA73-998E5B16E41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693435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3C5216-7A7D-42D6-8449-0E38FFD0F9A7}"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2281023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1" y="274645"/>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45"/>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E9CACC-ECEA-4B16-89BC-795075518D2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91564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hu-H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5" indent="0">
              <a:buNone/>
              <a:defRPr sz="2800"/>
            </a:lvl2pPr>
            <a:lvl3pPr marL="913453" indent="0">
              <a:buNone/>
              <a:defRPr sz="2400"/>
            </a:lvl3pPr>
            <a:lvl4pPr marL="1370180" indent="0">
              <a:buNone/>
              <a:defRPr sz="2000"/>
            </a:lvl4pPr>
            <a:lvl5pPr marL="1826905" indent="0">
              <a:buNone/>
              <a:defRPr sz="2000"/>
            </a:lvl5pPr>
            <a:lvl6pPr marL="2283632" indent="0">
              <a:buNone/>
              <a:defRPr sz="2000"/>
            </a:lvl6pPr>
            <a:lvl7pPr marL="2740358" indent="0">
              <a:buNone/>
              <a:defRPr sz="2000"/>
            </a:lvl7pPr>
            <a:lvl8pPr marL="3197080" indent="0">
              <a:buNone/>
              <a:defRPr sz="2000"/>
            </a:lvl8pPr>
            <a:lvl9pPr marL="365380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5" indent="0">
              <a:buNone/>
              <a:defRPr sz="1200"/>
            </a:lvl2pPr>
            <a:lvl3pPr marL="913453" indent="0">
              <a:buNone/>
              <a:defRPr sz="1000"/>
            </a:lvl3pPr>
            <a:lvl4pPr marL="1370180" indent="0">
              <a:buNone/>
              <a:defRPr sz="900"/>
            </a:lvl4pPr>
            <a:lvl5pPr marL="1826905" indent="0">
              <a:buNone/>
              <a:defRPr sz="900"/>
            </a:lvl5pPr>
            <a:lvl6pPr marL="2283632" indent="0">
              <a:buNone/>
              <a:defRPr sz="900"/>
            </a:lvl6pPr>
            <a:lvl7pPr marL="2740358" indent="0">
              <a:buNone/>
              <a:defRPr sz="900"/>
            </a:lvl7pPr>
            <a:lvl8pPr marL="3197080" indent="0">
              <a:buNone/>
              <a:defRPr sz="900"/>
            </a:lvl8pPr>
            <a:lvl9pPr marL="3653809" indent="0">
              <a:buNone/>
              <a:defRPr sz="900"/>
            </a:lvl9pPr>
          </a:lstStyle>
          <a:p>
            <a:pPr lvl="0"/>
            <a:r>
              <a:rPr lang="hu-HU"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00"/>
              </a:solidFill>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ADD767F1-1697-B444-842F-F97DBCF71FD1}" type="slidenum">
              <a:rPr lang="en-GB">
                <a:solidFill>
                  <a:srgbClr val="000000"/>
                </a:solidFill>
                <a:latin typeface="Times New Roman"/>
                <a:ea typeface="ＭＳ Ｐゴシック"/>
              </a:rPr>
              <a:pPr/>
              <a:t>‹#›</a:t>
            </a:fld>
            <a:endParaRPr lang="en-GB">
              <a:solidFill>
                <a:srgbClr val="000000"/>
              </a:solidFill>
              <a:latin typeface="Times New Roman"/>
              <a:ea typeface="ＭＳ Ｐゴシック"/>
            </a:endParaRPr>
          </a:p>
        </p:txBody>
      </p:sp>
    </p:spTree>
    <p:extLst>
      <p:ext uri="{BB962C8B-B14F-4D97-AF65-F5344CB8AC3E}">
        <p14:creationId xmlns:p14="http://schemas.microsoft.com/office/powerpoint/2010/main" val="22727313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en-US"/>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en-US"/>
          </a:p>
        </p:txBody>
      </p:sp>
      <p:sp>
        <p:nvSpPr>
          <p:cNvPr id="4" name="Dátum helye 3"/>
          <p:cNvSpPr>
            <a:spLocks noGrp="1"/>
          </p:cNvSpPr>
          <p:nvPr>
            <p:ph type="dt" sz="half" idx="10"/>
          </p:nvPr>
        </p:nvSpPr>
        <p:spPr/>
        <p:txBody>
          <a:bodyPr/>
          <a:lstStyle>
            <a:lvl1pPr algn="r" rtl="1">
              <a:defRPr>
                <a:latin typeface="Times New Roman" pitchFamily="18" charset="0"/>
                <a:cs typeface="Times New Roman (Hebrew)" charset="-79"/>
              </a:defRPr>
            </a:lvl1pPr>
          </a:lstStyle>
          <a:p>
            <a:pPr>
              <a:defRPr/>
            </a:pPr>
            <a:endParaRPr lang="hu-HU"/>
          </a:p>
        </p:txBody>
      </p:sp>
      <p:sp>
        <p:nvSpPr>
          <p:cNvPr id="5" name="Élőláb helye 4"/>
          <p:cNvSpPr>
            <a:spLocks noGrp="1"/>
          </p:cNvSpPr>
          <p:nvPr>
            <p:ph type="ftr" sz="quarter" idx="11"/>
          </p:nvPr>
        </p:nvSpPr>
        <p:spPr/>
        <p:txBody>
          <a:bodyPr/>
          <a:lstStyle>
            <a:lvl1pPr rtl="1">
              <a:defRPr>
                <a:latin typeface="Times New Roman" pitchFamily="18" charset="0"/>
                <a:cs typeface="Times New Roman (Hebrew)" charset="-79"/>
              </a:defRPr>
            </a:lvl1pPr>
          </a:lstStyle>
          <a:p>
            <a:pPr>
              <a:defRPr/>
            </a:pPr>
            <a:endParaRPr lang="hu-HU"/>
          </a:p>
        </p:txBody>
      </p:sp>
      <p:sp>
        <p:nvSpPr>
          <p:cNvPr id="6" name="Dia számának helye 5"/>
          <p:cNvSpPr>
            <a:spLocks noGrp="1"/>
          </p:cNvSpPr>
          <p:nvPr>
            <p:ph type="sldNum" sz="quarter" idx="12"/>
          </p:nvPr>
        </p:nvSpPr>
        <p:spPr/>
        <p:txBody>
          <a:bodyPr/>
          <a:lstStyle>
            <a:lvl1pPr rtl="1">
              <a:defRPr>
                <a:latin typeface="Times New Roman" charset="0"/>
              </a:defRPr>
            </a:lvl1pPr>
          </a:lstStyle>
          <a:p>
            <a:fld id="{BC3CB3A7-DB9F-E240-937B-3894DBB08239}" type="slidenum">
              <a:rPr lang="hu-HU"/>
              <a:pPr/>
              <a:t>‹#›</a:t>
            </a:fld>
            <a:endParaRPr lang="hu-HU"/>
          </a:p>
        </p:txBody>
      </p:sp>
    </p:spTree>
    <p:extLst>
      <p:ext uri="{BB962C8B-B14F-4D97-AF65-F5344CB8AC3E}">
        <p14:creationId xmlns:p14="http://schemas.microsoft.com/office/powerpoint/2010/main" val="7802163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10"/>
          </p:nvPr>
        </p:nvSpPr>
        <p:spPr/>
        <p:txBody>
          <a:bodyPr/>
          <a:lstStyle>
            <a:lvl1pPr algn="r" rtl="1">
              <a:defRPr>
                <a:latin typeface="Times New Roman" pitchFamily="18" charset="0"/>
                <a:cs typeface="Times New Roman (Hebrew)" charset="-79"/>
              </a:defRPr>
            </a:lvl1pPr>
          </a:lstStyle>
          <a:p>
            <a:pPr>
              <a:defRPr/>
            </a:pPr>
            <a:endParaRPr lang="hu-HU"/>
          </a:p>
        </p:txBody>
      </p:sp>
      <p:sp>
        <p:nvSpPr>
          <p:cNvPr id="5" name="Élőláb helye 4"/>
          <p:cNvSpPr>
            <a:spLocks noGrp="1"/>
          </p:cNvSpPr>
          <p:nvPr>
            <p:ph type="ftr" sz="quarter" idx="11"/>
          </p:nvPr>
        </p:nvSpPr>
        <p:spPr/>
        <p:txBody>
          <a:bodyPr/>
          <a:lstStyle>
            <a:lvl1pPr rtl="1">
              <a:defRPr>
                <a:latin typeface="Times New Roman" pitchFamily="18" charset="0"/>
                <a:cs typeface="Times New Roman (Hebrew)" charset="-79"/>
              </a:defRPr>
            </a:lvl1pPr>
          </a:lstStyle>
          <a:p>
            <a:pPr>
              <a:defRPr/>
            </a:pPr>
            <a:endParaRPr lang="hu-HU"/>
          </a:p>
        </p:txBody>
      </p:sp>
      <p:sp>
        <p:nvSpPr>
          <p:cNvPr id="6" name="Dia számának helye 5"/>
          <p:cNvSpPr>
            <a:spLocks noGrp="1"/>
          </p:cNvSpPr>
          <p:nvPr>
            <p:ph type="sldNum" sz="quarter" idx="12"/>
          </p:nvPr>
        </p:nvSpPr>
        <p:spPr/>
        <p:txBody>
          <a:bodyPr/>
          <a:lstStyle>
            <a:lvl1pPr rtl="1">
              <a:defRPr>
                <a:latin typeface="Times New Roman" charset="0"/>
              </a:defRPr>
            </a:lvl1pPr>
          </a:lstStyle>
          <a:p>
            <a:fld id="{B2B9EEF7-2B8F-E940-B5CF-50F300E25E03}" type="slidenum">
              <a:rPr lang="hu-HU"/>
              <a:pPr/>
              <a:t>‹#›</a:t>
            </a:fld>
            <a:endParaRPr lang="hu-HU"/>
          </a:p>
        </p:txBody>
      </p:sp>
    </p:spTree>
    <p:extLst>
      <p:ext uri="{BB962C8B-B14F-4D97-AF65-F5344CB8AC3E}">
        <p14:creationId xmlns:p14="http://schemas.microsoft.com/office/powerpoint/2010/main" val="41289363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en-US"/>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Dátum helye 3"/>
          <p:cNvSpPr>
            <a:spLocks noGrp="1"/>
          </p:cNvSpPr>
          <p:nvPr>
            <p:ph type="dt" sz="half" idx="10"/>
          </p:nvPr>
        </p:nvSpPr>
        <p:spPr/>
        <p:txBody>
          <a:bodyPr/>
          <a:lstStyle>
            <a:lvl1pPr algn="r" rtl="1">
              <a:defRPr>
                <a:latin typeface="Times New Roman" pitchFamily="18" charset="0"/>
                <a:cs typeface="Times New Roman (Hebrew)" charset="-79"/>
              </a:defRPr>
            </a:lvl1pPr>
          </a:lstStyle>
          <a:p>
            <a:pPr>
              <a:defRPr/>
            </a:pPr>
            <a:endParaRPr lang="hu-HU"/>
          </a:p>
        </p:txBody>
      </p:sp>
      <p:sp>
        <p:nvSpPr>
          <p:cNvPr id="5" name="Élőláb helye 4"/>
          <p:cNvSpPr>
            <a:spLocks noGrp="1"/>
          </p:cNvSpPr>
          <p:nvPr>
            <p:ph type="ftr" sz="quarter" idx="11"/>
          </p:nvPr>
        </p:nvSpPr>
        <p:spPr/>
        <p:txBody>
          <a:bodyPr/>
          <a:lstStyle>
            <a:lvl1pPr rtl="1">
              <a:defRPr>
                <a:latin typeface="Times New Roman" pitchFamily="18" charset="0"/>
                <a:cs typeface="Times New Roman (Hebrew)" charset="-79"/>
              </a:defRPr>
            </a:lvl1pPr>
          </a:lstStyle>
          <a:p>
            <a:pPr>
              <a:defRPr/>
            </a:pPr>
            <a:endParaRPr lang="hu-HU"/>
          </a:p>
        </p:txBody>
      </p:sp>
      <p:sp>
        <p:nvSpPr>
          <p:cNvPr id="6" name="Dia számának helye 5"/>
          <p:cNvSpPr>
            <a:spLocks noGrp="1"/>
          </p:cNvSpPr>
          <p:nvPr>
            <p:ph type="sldNum" sz="quarter" idx="12"/>
          </p:nvPr>
        </p:nvSpPr>
        <p:spPr/>
        <p:txBody>
          <a:bodyPr/>
          <a:lstStyle>
            <a:lvl1pPr rtl="1">
              <a:defRPr>
                <a:latin typeface="Times New Roman" charset="0"/>
              </a:defRPr>
            </a:lvl1pPr>
          </a:lstStyle>
          <a:p>
            <a:fld id="{5D6CB553-3A7B-904E-BE81-D265AB743A30}" type="slidenum">
              <a:rPr lang="hu-HU"/>
              <a:pPr/>
              <a:t>‹#›</a:t>
            </a:fld>
            <a:endParaRPr lang="hu-HU"/>
          </a:p>
        </p:txBody>
      </p:sp>
    </p:spTree>
    <p:extLst>
      <p:ext uri="{BB962C8B-B14F-4D97-AF65-F5344CB8AC3E}">
        <p14:creationId xmlns:p14="http://schemas.microsoft.com/office/powerpoint/2010/main" val="30713038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Dátum helye 4"/>
          <p:cNvSpPr>
            <a:spLocks noGrp="1"/>
          </p:cNvSpPr>
          <p:nvPr>
            <p:ph type="dt" sz="half" idx="10"/>
          </p:nvPr>
        </p:nvSpPr>
        <p:spPr/>
        <p:txBody>
          <a:bodyPr/>
          <a:lstStyle>
            <a:lvl1pPr algn="r" rtl="1">
              <a:defRPr>
                <a:latin typeface="Times New Roman" pitchFamily="18" charset="0"/>
                <a:cs typeface="Times New Roman (Hebrew)" charset="-79"/>
              </a:defRPr>
            </a:lvl1pPr>
          </a:lstStyle>
          <a:p>
            <a:pPr>
              <a:defRPr/>
            </a:pPr>
            <a:endParaRPr lang="hu-HU"/>
          </a:p>
        </p:txBody>
      </p:sp>
      <p:sp>
        <p:nvSpPr>
          <p:cNvPr id="6" name="Élőláb helye 5"/>
          <p:cNvSpPr>
            <a:spLocks noGrp="1"/>
          </p:cNvSpPr>
          <p:nvPr>
            <p:ph type="ftr" sz="quarter" idx="11"/>
          </p:nvPr>
        </p:nvSpPr>
        <p:spPr/>
        <p:txBody>
          <a:bodyPr/>
          <a:lstStyle>
            <a:lvl1pPr rtl="1">
              <a:defRPr>
                <a:latin typeface="Times New Roman" pitchFamily="18" charset="0"/>
                <a:cs typeface="Times New Roman (Hebrew)" charset="-79"/>
              </a:defRPr>
            </a:lvl1pPr>
          </a:lstStyle>
          <a:p>
            <a:pPr>
              <a:defRPr/>
            </a:pPr>
            <a:endParaRPr lang="hu-HU"/>
          </a:p>
        </p:txBody>
      </p:sp>
      <p:sp>
        <p:nvSpPr>
          <p:cNvPr id="7" name="Dia számának helye 6"/>
          <p:cNvSpPr>
            <a:spLocks noGrp="1"/>
          </p:cNvSpPr>
          <p:nvPr>
            <p:ph type="sldNum" sz="quarter" idx="12"/>
          </p:nvPr>
        </p:nvSpPr>
        <p:spPr/>
        <p:txBody>
          <a:bodyPr/>
          <a:lstStyle>
            <a:lvl1pPr rtl="1">
              <a:defRPr>
                <a:latin typeface="Times New Roman" charset="0"/>
              </a:defRPr>
            </a:lvl1pPr>
          </a:lstStyle>
          <a:p>
            <a:fld id="{A8640640-6FDF-A14E-BAC7-4FB7BDACC79B}" type="slidenum">
              <a:rPr lang="hu-HU"/>
              <a:pPr/>
              <a:t>‹#›</a:t>
            </a:fld>
            <a:endParaRPr lang="hu-HU"/>
          </a:p>
        </p:txBody>
      </p:sp>
    </p:spTree>
    <p:extLst>
      <p:ext uri="{BB962C8B-B14F-4D97-AF65-F5344CB8AC3E}">
        <p14:creationId xmlns:p14="http://schemas.microsoft.com/office/powerpoint/2010/main" val="395917211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en-US"/>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7" name="Dátum helye 6"/>
          <p:cNvSpPr>
            <a:spLocks noGrp="1"/>
          </p:cNvSpPr>
          <p:nvPr>
            <p:ph type="dt" sz="half" idx="10"/>
          </p:nvPr>
        </p:nvSpPr>
        <p:spPr/>
        <p:txBody>
          <a:bodyPr/>
          <a:lstStyle>
            <a:lvl1pPr algn="r" rtl="1">
              <a:defRPr>
                <a:latin typeface="Times New Roman" pitchFamily="18" charset="0"/>
                <a:cs typeface="Times New Roman (Hebrew)" charset="-79"/>
              </a:defRPr>
            </a:lvl1pPr>
          </a:lstStyle>
          <a:p>
            <a:pPr>
              <a:defRPr/>
            </a:pPr>
            <a:endParaRPr lang="hu-HU"/>
          </a:p>
        </p:txBody>
      </p:sp>
      <p:sp>
        <p:nvSpPr>
          <p:cNvPr id="8" name="Élőláb helye 7"/>
          <p:cNvSpPr>
            <a:spLocks noGrp="1"/>
          </p:cNvSpPr>
          <p:nvPr>
            <p:ph type="ftr" sz="quarter" idx="11"/>
          </p:nvPr>
        </p:nvSpPr>
        <p:spPr/>
        <p:txBody>
          <a:bodyPr/>
          <a:lstStyle>
            <a:lvl1pPr rtl="1">
              <a:defRPr>
                <a:latin typeface="Times New Roman" pitchFamily="18" charset="0"/>
                <a:cs typeface="Times New Roman (Hebrew)" charset="-79"/>
              </a:defRPr>
            </a:lvl1pPr>
          </a:lstStyle>
          <a:p>
            <a:pPr>
              <a:defRPr/>
            </a:pPr>
            <a:endParaRPr lang="hu-HU"/>
          </a:p>
        </p:txBody>
      </p:sp>
      <p:sp>
        <p:nvSpPr>
          <p:cNvPr id="9" name="Dia számának helye 8"/>
          <p:cNvSpPr>
            <a:spLocks noGrp="1"/>
          </p:cNvSpPr>
          <p:nvPr>
            <p:ph type="sldNum" sz="quarter" idx="12"/>
          </p:nvPr>
        </p:nvSpPr>
        <p:spPr/>
        <p:txBody>
          <a:bodyPr/>
          <a:lstStyle>
            <a:lvl1pPr rtl="1">
              <a:defRPr>
                <a:latin typeface="Times New Roman" charset="0"/>
              </a:defRPr>
            </a:lvl1pPr>
          </a:lstStyle>
          <a:p>
            <a:fld id="{3FCB3D14-F841-3541-B3DF-A50A86546675}" type="slidenum">
              <a:rPr lang="hu-HU"/>
              <a:pPr/>
              <a:t>‹#›</a:t>
            </a:fld>
            <a:endParaRPr lang="hu-HU"/>
          </a:p>
        </p:txBody>
      </p:sp>
    </p:spTree>
    <p:extLst>
      <p:ext uri="{BB962C8B-B14F-4D97-AF65-F5344CB8AC3E}">
        <p14:creationId xmlns:p14="http://schemas.microsoft.com/office/powerpoint/2010/main" val="17137783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Dátum helye 2"/>
          <p:cNvSpPr>
            <a:spLocks noGrp="1"/>
          </p:cNvSpPr>
          <p:nvPr>
            <p:ph type="dt" sz="half" idx="10"/>
          </p:nvPr>
        </p:nvSpPr>
        <p:spPr/>
        <p:txBody>
          <a:bodyPr/>
          <a:lstStyle>
            <a:lvl1pPr algn="r" rtl="1">
              <a:defRPr>
                <a:latin typeface="Times New Roman" pitchFamily="18" charset="0"/>
                <a:cs typeface="Times New Roman (Hebrew)" charset="-79"/>
              </a:defRPr>
            </a:lvl1pPr>
          </a:lstStyle>
          <a:p>
            <a:pPr>
              <a:defRPr/>
            </a:pPr>
            <a:endParaRPr lang="hu-HU"/>
          </a:p>
        </p:txBody>
      </p:sp>
      <p:sp>
        <p:nvSpPr>
          <p:cNvPr id="4" name="Élőláb helye 3"/>
          <p:cNvSpPr>
            <a:spLocks noGrp="1"/>
          </p:cNvSpPr>
          <p:nvPr>
            <p:ph type="ftr" sz="quarter" idx="11"/>
          </p:nvPr>
        </p:nvSpPr>
        <p:spPr/>
        <p:txBody>
          <a:bodyPr/>
          <a:lstStyle>
            <a:lvl1pPr rtl="1">
              <a:defRPr>
                <a:latin typeface="Times New Roman" pitchFamily="18" charset="0"/>
                <a:cs typeface="Times New Roman (Hebrew)" charset="-79"/>
              </a:defRPr>
            </a:lvl1pPr>
          </a:lstStyle>
          <a:p>
            <a:pPr>
              <a:defRPr/>
            </a:pPr>
            <a:endParaRPr lang="hu-HU"/>
          </a:p>
        </p:txBody>
      </p:sp>
      <p:sp>
        <p:nvSpPr>
          <p:cNvPr id="5" name="Dia számának helye 4"/>
          <p:cNvSpPr>
            <a:spLocks noGrp="1"/>
          </p:cNvSpPr>
          <p:nvPr>
            <p:ph type="sldNum" sz="quarter" idx="12"/>
          </p:nvPr>
        </p:nvSpPr>
        <p:spPr/>
        <p:txBody>
          <a:bodyPr/>
          <a:lstStyle>
            <a:lvl1pPr rtl="1">
              <a:defRPr>
                <a:latin typeface="Times New Roman" charset="0"/>
              </a:defRPr>
            </a:lvl1pPr>
          </a:lstStyle>
          <a:p>
            <a:fld id="{B922ADFE-B14A-3D43-9F32-02738D2C4947}" type="slidenum">
              <a:rPr lang="hu-HU"/>
              <a:pPr/>
              <a:t>‹#›</a:t>
            </a:fld>
            <a:endParaRPr lang="hu-HU"/>
          </a:p>
        </p:txBody>
      </p:sp>
    </p:spTree>
    <p:extLst>
      <p:ext uri="{BB962C8B-B14F-4D97-AF65-F5344CB8AC3E}">
        <p14:creationId xmlns:p14="http://schemas.microsoft.com/office/powerpoint/2010/main" val="14232167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lvl1pPr algn="r" rtl="1">
              <a:defRPr>
                <a:latin typeface="Times New Roman" pitchFamily="18" charset="0"/>
                <a:cs typeface="Times New Roman (Hebrew)" charset="-79"/>
              </a:defRPr>
            </a:lvl1pPr>
          </a:lstStyle>
          <a:p>
            <a:pPr>
              <a:defRPr/>
            </a:pPr>
            <a:endParaRPr lang="hu-HU"/>
          </a:p>
        </p:txBody>
      </p:sp>
      <p:sp>
        <p:nvSpPr>
          <p:cNvPr id="3" name="Élőláb helye 2"/>
          <p:cNvSpPr>
            <a:spLocks noGrp="1"/>
          </p:cNvSpPr>
          <p:nvPr>
            <p:ph type="ftr" sz="quarter" idx="11"/>
          </p:nvPr>
        </p:nvSpPr>
        <p:spPr/>
        <p:txBody>
          <a:bodyPr/>
          <a:lstStyle>
            <a:lvl1pPr rtl="1">
              <a:defRPr>
                <a:latin typeface="Times New Roman" pitchFamily="18" charset="0"/>
                <a:cs typeface="Times New Roman (Hebrew)" charset="-79"/>
              </a:defRPr>
            </a:lvl1pPr>
          </a:lstStyle>
          <a:p>
            <a:pPr>
              <a:defRPr/>
            </a:pPr>
            <a:endParaRPr lang="hu-HU"/>
          </a:p>
        </p:txBody>
      </p:sp>
      <p:sp>
        <p:nvSpPr>
          <p:cNvPr id="4" name="Dia számának helye 3"/>
          <p:cNvSpPr>
            <a:spLocks noGrp="1"/>
          </p:cNvSpPr>
          <p:nvPr>
            <p:ph type="sldNum" sz="quarter" idx="12"/>
          </p:nvPr>
        </p:nvSpPr>
        <p:spPr/>
        <p:txBody>
          <a:bodyPr/>
          <a:lstStyle>
            <a:lvl1pPr rtl="1">
              <a:defRPr>
                <a:latin typeface="Times New Roman" charset="0"/>
              </a:defRPr>
            </a:lvl1pPr>
          </a:lstStyle>
          <a:p>
            <a:fld id="{BC563BF7-F853-9943-83E6-DD75B9B2680F}" type="slidenum">
              <a:rPr lang="hu-HU"/>
              <a:pPr/>
              <a:t>‹#›</a:t>
            </a:fld>
            <a:endParaRPr lang="hu-HU"/>
          </a:p>
        </p:txBody>
      </p:sp>
    </p:spTree>
    <p:extLst>
      <p:ext uri="{BB962C8B-B14F-4D97-AF65-F5344CB8AC3E}">
        <p14:creationId xmlns:p14="http://schemas.microsoft.com/office/powerpoint/2010/main" val="4156997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en-US"/>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lvl1pPr algn="r" rtl="1">
              <a:defRPr>
                <a:latin typeface="Times New Roman" pitchFamily="18" charset="0"/>
                <a:cs typeface="Times New Roman (Hebrew)" charset="-79"/>
              </a:defRPr>
            </a:lvl1pPr>
          </a:lstStyle>
          <a:p>
            <a:pPr>
              <a:defRPr/>
            </a:pPr>
            <a:endParaRPr lang="hu-HU"/>
          </a:p>
        </p:txBody>
      </p:sp>
      <p:sp>
        <p:nvSpPr>
          <p:cNvPr id="6" name="Élőláb helye 5"/>
          <p:cNvSpPr>
            <a:spLocks noGrp="1"/>
          </p:cNvSpPr>
          <p:nvPr>
            <p:ph type="ftr" sz="quarter" idx="11"/>
          </p:nvPr>
        </p:nvSpPr>
        <p:spPr/>
        <p:txBody>
          <a:bodyPr/>
          <a:lstStyle>
            <a:lvl1pPr rtl="1">
              <a:defRPr>
                <a:latin typeface="Times New Roman" pitchFamily="18" charset="0"/>
                <a:cs typeface="Times New Roman (Hebrew)" charset="-79"/>
              </a:defRPr>
            </a:lvl1pPr>
          </a:lstStyle>
          <a:p>
            <a:pPr>
              <a:defRPr/>
            </a:pPr>
            <a:endParaRPr lang="hu-HU"/>
          </a:p>
        </p:txBody>
      </p:sp>
      <p:sp>
        <p:nvSpPr>
          <p:cNvPr id="7" name="Dia számának helye 6"/>
          <p:cNvSpPr>
            <a:spLocks noGrp="1"/>
          </p:cNvSpPr>
          <p:nvPr>
            <p:ph type="sldNum" sz="quarter" idx="12"/>
          </p:nvPr>
        </p:nvSpPr>
        <p:spPr/>
        <p:txBody>
          <a:bodyPr/>
          <a:lstStyle>
            <a:lvl1pPr rtl="1">
              <a:defRPr>
                <a:latin typeface="Times New Roman" charset="0"/>
              </a:defRPr>
            </a:lvl1pPr>
          </a:lstStyle>
          <a:p>
            <a:fld id="{81D24ED2-C157-7144-AAC9-D0592B0F9B61}" type="slidenum">
              <a:rPr lang="hu-HU"/>
              <a:pPr/>
              <a:t>‹#›</a:t>
            </a:fld>
            <a:endParaRPr lang="hu-HU"/>
          </a:p>
        </p:txBody>
      </p:sp>
    </p:spTree>
    <p:extLst>
      <p:ext uri="{BB962C8B-B14F-4D97-AF65-F5344CB8AC3E}">
        <p14:creationId xmlns:p14="http://schemas.microsoft.com/office/powerpoint/2010/main" val="6020519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en-US"/>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lvl1pPr algn="r" rtl="1">
              <a:defRPr>
                <a:latin typeface="Times New Roman" pitchFamily="18" charset="0"/>
                <a:cs typeface="Times New Roman (Hebrew)" charset="-79"/>
              </a:defRPr>
            </a:lvl1pPr>
          </a:lstStyle>
          <a:p>
            <a:pPr>
              <a:defRPr/>
            </a:pPr>
            <a:endParaRPr lang="hu-HU"/>
          </a:p>
        </p:txBody>
      </p:sp>
      <p:sp>
        <p:nvSpPr>
          <p:cNvPr id="6" name="Élőláb helye 5"/>
          <p:cNvSpPr>
            <a:spLocks noGrp="1"/>
          </p:cNvSpPr>
          <p:nvPr>
            <p:ph type="ftr" sz="quarter" idx="11"/>
          </p:nvPr>
        </p:nvSpPr>
        <p:spPr/>
        <p:txBody>
          <a:bodyPr/>
          <a:lstStyle>
            <a:lvl1pPr rtl="1">
              <a:defRPr>
                <a:latin typeface="Times New Roman" pitchFamily="18" charset="0"/>
                <a:cs typeface="Times New Roman (Hebrew)" charset="-79"/>
              </a:defRPr>
            </a:lvl1pPr>
          </a:lstStyle>
          <a:p>
            <a:pPr>
              <a:defRPr/>
            </a:pPr>
            <a:endParaRPr lang="hu-HU"/>
          </a:p>
        </p:txBody>
      </p:sp>
      <p:sp>
        <p:nvSpPr>
          <p:cNvPr id="7" name="Dia számának helye 6"/>
          <p:cNvSpPr>
            <a:spLocks noGrp="1"/>
          </p:cNvSpPr>
          <p:nvPr>
            <p:ph type="sldNum" sz="quarter" idx="12"/>
          </p:nvPr>
        </p:nvSpPr>
        <p:spPr/>
        <p:txBody>
          <a:bodyPr/>
          <a:lstStyle>
            <a:lvl1pPr rtl="1">
              <a:defRPr>
                <a:latin typeface="Times New Roman" charset="0"/>
              </a:defRPr>
            </a:lvl1pPr>
          </a:lstStyle>
          <a:p>
            <a:fld id="{0D5F542D-37B5-4847-A04D-E12F2F2D5E5E}" type="slidenum">
              <a:rPr lang="hu-HU"/>
              <a:pPr/>
              <a:t>‹#›</a:t>
            </a:fld>
            <a:endParaRPr lang="hu-HU"/>
          </a:p>
        </p:txBody>
      </p:sp>
    </p:spTree>
    <p:extLst>
      <p:ext uri="{BB962C8B-B14F-4D97-AF65-F5344CB8AC3E}">
        <p14:creationId xmlns:p14="http://schemas.microsoft.com/office/powerpoint/2010/main" val="32246089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10"/>
          </p:nvPr>
        </p:nvSpPr>
        <p:spPr/>
        <p:txBody>
          <a:bodyPr/>
          <a:lstStyle>
            <a:lvl1pPr algn="r" rtl="1">
              <a:defRPr>
                <a:latin typeface="Times New Roman" pitchFamily="18" charset="0"/>
                <a:cs typeface="Times New Roman (Hebrew)" charset="-79"/>
              </a:defRPr>
            </a:lvl1pPr>
          </a:lstStyle>
          <a:p>
            <a:pPr>
              <a:defRPr/>
            </a:pPr>
            <a:endParaRPr lang="hu-HU"/>
          </a:p>
        </p:txBody>
      </p:sp>
      <p:sp>
        <p:nvSpPr>
          <p:cNvPr id="5" name="Élőláb helye 4"/>
          <p:cNvSpPr>
            <a:spLocks noGrp="1"/>
          </p:cNvSpPr>
          <p:nvPr>
            <p:ph type="ftr" sz="quarter" idx="11"/>
          </p:nvPr>
        </p:nvSpPr>
        <p:spPr/>
        <p:txBody>
          <a:bodyPr/>
          <a:lstStyle>
            <a:lvl1pPr rtl="1">
              <a:defRPr>
                <a:latin typeface="Times New Roman" pitchFamily="18" charset="0"/>
                <a:cs typeface="Times New Roman (Hebrew)" charset="-79"/>
              </a:defRPr>
            </a:lvl1pPr>
          </a:lstStyle>
          <a:p>
            <a:pPr>
              <a:defRPr/>
            </a:pPr>
            <a:endParaRPr lang="hu-HU"/>
          </a:p>
        </p:txBody>
      </p:sp>
      <p:sp>
        <p:nvSpPr>
          <p:cNvPr id="6" name="Dia számának helye 5"/>
          <p:cNvSpPr>
            <a:spLocks noGrp="1"/>
          </p:cNvSpPr>
          <p:nvPr>
            <p:ph type="sldNum" sz="quarter" idx="12"/>
          </p:nvPr>
        </p:nvSpPr>
        <p:spPr/>
        <p:txBody>
          <a:bodyPr/>
          <a:lstStyle>
            <a:lvl1pPr rtl="1">
              <a:defRPr>
                <a:latin typeface="Times New Roman" charset="0"/>
              </a:defRPr>
            </a:lvl1pPr>
          </a:lstStyle>
          <a:p>
            <a:fld id="{F339723D-C86D-A347-92DA-A20CEF3EC7C3}" type="slidenum">
              <a:rPr lang="hu-HU"/>
              <a:pPr/>
              <a:t>‹#›</a:t>
            </a:fld>
            <a:endParaRPr lang="hu-HU"/>
          </a:p>
        </p:txBody>
      </p:sp>
    </p:spTree>
    <p:extLst>
      <p:ext uri="{BB962C8B-B14F-4D97-AF65-F5344CB8AC3E}">
        <p14:creationId xmlns:p14="http://schemas.microsoft.com/office/powerpoint/2010/main" val="312484876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0.xml"/><Relationship Id="rId12" Type="http://schemas.openxmlformats.org/officeDocument/2006/relationships/theme" Target="../theme/theme10.xml"/><Relationship Id="rId1" Type="http://schemas.openxmlformats.org/officeDocument/2006/relationships/slideLayout" Target="../slideLayouts/slideLayout90.xml"/><Relationship Id="rId2" Type="http://schemas.openxmlformats.org/officeDocument/2006/relationships/slideLayout" Target="../slideLayouts/slideLayout91.xml"/><Relationship Id="rId3" Type="http://schemas.openxmlformats.org/officeDocument/2006/relationships/slideLayout" Target="../slideLayouts/slideLayout92.xml"/><Relationship Id="rId4" Type="http://schemas.openxmlformats.org/officeDocument/2006/relationships/slideLayout" Target="../slideLayouts/slideLayout93.xml"/><Relationship Id="rId5" Type="http://schemas.openxmlformats.org/officeDocument/2006/relationships/slideLayout" Target="../slideLayouts/slideLayout94.xml"/><Relationship Id="rId6" Type="http://schemas.openxmlformats.org/officeDocument/2006/relationships/slideLayout" Target="../slideLayouts/slideLayout95.xml"/><Relationship Id="rId7" Type="http://schemas.openxmlformats.org/officeDocument/2006/relationships/slideLayout" Target="../slideLayouts/slideLayout96.xml"/><Relationship Id="rId8" Type="http://schemas.openxmlformats.org/officeDocument/2006/relationships/slideLayout" Target="../slideLayouts/slideLayout97.xml"/><Relationship Id="rId9" Type="http://schemas.openxmlformats.org/officeDocument/2006/relationships/slideLayout" Target="../slideLayouts/slideLayout98.xml"/><Relationship Id="rId10"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1.xml"/><Relationship Id="rId12" Type="http://schemas.openxmlformats.org/officeDocument/2006/relationships/theme" Target="../theme/theme11.xml"/><Relationship Id="rId1" Type="http://schemas.openxmlformats.org/officeDocument/2006/relationships/slideLayout" Target="../slideLayouts/slideLayout101.xml"/><Relationship Id="rId2" Type="http://schemas.openxmlformats.org/officeDocument/2006/relationships/slideLayout" Target="../slideLayouts/slideLayout102.xml"/><Relationship Id="rId3" Type="http://schemas.openxmlformats.org/officeDocument/2006/relationships/slideLayout" Target="../slideLayouts/slideLayout103.xml"/><Relationship Id="rId4" Type="http://schemas.openxmlformats.org/officeDocument/2006/relationships/slideLayout" Target="../slideLayouts/slideLayout104.xml"/><Relationship Id="rId5" Type="http://schemas.openxmlformats.org/officeDocument/2006/relationships/slideLayout" Target="../slideLayouts/slideLayout105.xml"/><Relationship Id="rId6" Type="http://schemas.openxmlformats.org/officeDocument/2006/relationships/slideLayout" Target="../slideLayouts/slideLayout106.xml"/><Relationship Id="rId7" Type="http://schemas.openxmlformats.org/officeDocument/2006/relationships/slideLayout" Target="../slideLayouts/slideLayout107.xml"/><Relationship Id="rId8" Type="http://schemas.openxmlformats.org/officeDocument/2006/relationships/slideLayout" Target="../slideLayouts/slideLayout108.xml"/><Relationship Id="rId9" Type="http://schemas.openxmlformats.org/officeDocument/2006/relationships/slideLayout" Target="../slideLayouts/slideLayout109.xml"/><Relationship Id="rId10"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22.xml"/><Relationship Id="rId12" Type="http://schemas.openxmlformats.org/officeDocument/2006/relationships/theme" Target="../theme/theme12.xml"/><Relationship Id="rId1" Type="http://schemas.openxmlformats.org/officeDocument/2006/relationships/slideLayout" Target="../slideLayouts/slideLayout112.xml"/><Relationship Id="rId2" Type="http://schemas.openxmlformats.org/officeDocument/2006/relationships/slideLayout" Target="../slideLayouts/slideLayout113.xml"/><Relationship Id="rId3" Type="http://schemas.openxmlformats.org/officeDocument/2006/relationships/slideLayout" Target="../slideLayouts/slideLayout114.xml"/><Relationship Id="rId4" Type="http://schemas.openxmlformats.org/officeDocument/2006/relationships/slideLayout" Target="../slideLayouts/slideLayout115.xml"/><Relationship Id="rId5" Type="http://schemas.openxmlformats.org/officeDocument/2006/relationships/slideLayout" Target="../slideLayouts/slideLayout116.xml"/><Relationship Id="rId6" Type="http://schemas.openxmlformats.org/officeDocument/2006/relationships/slideLayout" Target="../slideLayouts/slideLayout117.xml"/><Relationship Id="rId7" Type="http://schemas.openxmlformats.org/officeDocument/2006/relationships/slideLayout" Target="../slideLayouts/slideLayout118.xml"/><Relationship Id="rId8" Type="http://schemas.openxmlformats.org/officeDocument/2006/relationships/slideLayout" Target="../slideLayouts/slideLayout119.xml"/><Relationship Id="rId9" Type="http://schemas.openxmlformats.org/officeDocument/2006/relationships/slideLayout" Target="../slideLayouts/slideLayout120.xml"/><Relationship Id="rId10"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33.xml"/><Relationship Id="rId12" Type="http://schemas.openxmlformats.org/officeDocument/2006/relationships/theme" Target="../theme/theme13.xml"/><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 Id="rId9" Type="http://schemas.openxmlformats.org/officeDocument/2006/relationships/slideLayout" Target="../slideLayouts/slideLayout131.xml"/><Relationship Id="rId10"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44.xml"/><Relationship Id="rId12" Type="http://schemas.openxmlformats.org/officeDocument/2006/relationships/theme" Target="../theme/theme14.xml"/><Relationship Id="rId1" Type="http://schemas.openxmlformats.org/officeDocument/2006/relationships/slideLayout" Target="../slideLayouts/slideLayout134.xml"/><Relationship Id="rId2" Type="http://schemas.openxmlformats.org/officeDocument/2006/relationships/slideLayout" Target="../slideLayouts/slideLayout135.xml"/><Relationship Id="rId3" Type="http://schemas.openxmlformats.org/officeDocument/2006/relationships/slideLayout" Target="../slideLayouts/slideLayout136.xml"/><Relationship Id="rId4" Type="http://schemas.openxmlformats.org/officeDocument/2006/relationships/slideLayout" Target="../slideLayouts/slideLayout137.xml"/><Relationship Id="rId5" Type="http://schemas.openxmlformats.org/officeDocument/2006/relationships/slideLayout" Target="../slideLayouts/slideLayout138.xml"/><Relationship Id="rId6" Type="http://schemas.openxmlformats.org/officeDocument/2006/relationships/slideLayout" Target="../slideLayouts/slideLayout139.xml"/><Relationship Id="rId7" Type="http://schemas.openxmlformats.org/officeDocument/2006/relationships/slideLayout" Target="../slideLayouts/slideLayout140.xml"/><Relationship Id="rId8" Type="http://schemas.openxmlformats.org/officeDocument/2006/relationships/slideLayout" Target="../slideLayouts/slideLayout141.xml"/><Relationship Id="rId9" Type="http://schemas.openxmlformats.org/officeDocument/2006/relationships/slideLayout" Target="../slideLayouts/slideLayout142.xml"/><Relationship Id="rId10"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55.xml"/><Relationship Id="rId12" Type="http://schemas.openxmlformats.org/officeDocument/2006/relationships/theme" Target="../theme/theme15.xml"/><Relationship Id="rId1" Type="http://schemas.openxmlformats.org/officeDocument/2006/relationships/slideLayout" Target="../slideLayouts/slideLayout145.xml"/><Relationship Id="rId2" Type="http://schemas.openxmlformats.org/officeDocument/2006/relationships/slideLayout" Target="../slideLayouts/slideLayout146.xml"/><Relationship Id="rId3" Type="http://schemas.openxmlformats.org/officeDocument/2006/relationships/slideLayout" Target="../slideLayouts/slideLayout147.xml"/><Relationship Id="rId4" Type="http://schemas.openxmlformats.org/officeDocument/2006/relationships/slideLayout" Target="../slideLayouts/slideLayout148.xml"/><Relationship Id="rId5" Type="http://schemas.openxmlformats.org/officeDocument/2006/relationships/slideLayout" Target="../slideLayouts/slideLayout149.xml"/><Relationship Id="rId6" Type="http://schemas.openxmlformats.org/officeDocument/2006/relationships/slideLayout" Target="../slideLayouts/slideLayout150.xml"/><Relationship Id="rId7" Type="http://schemas.openxmlformats.org/officeDocument/2006/relationships/slideLayout" Target="../slideLayouts/slideLayout151.xml"/><Relationship Id="rId8" Type="http://schemas.openxmlformats.org/officeDocument/2006/relationships/slideLayout" Target="../slideLayouts/slideLayout152.xml"/><Relationship Id="rId9" Type="http://schemas.openxmlformats.org/officeDocument/2006/relationships/slideLayout" Target="../slideLayouts/slideLayout153.xml"/><Relationship Id="rId10" Type="http://schemas.openxmlformats.org/officeDocument/2006/relationships/slideLayout" Target="../slideLayouts/slideLayout154.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4"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9.xml"/><Relationship Id="rId12" Type="http://schemas.openxmlformats.org/officeDocument/2006/relationships/slideLayout" Target="../slideLayouts/slideLayout50.xml"/><Relationship Id="rId13" Type="http://schemas.openxmlformats.org/officeDocument/2006/relationships/theme" Target="../theme/theme5.xml"/><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9" Type="http://schemas.openxmlformats.org/officeDocument/2006/relationships/slideLayout" Target="../slideLayouts/slideLayout47.xml"/><Relationship Id="rId10"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1.xml"/><Relationship Id="rId12" Type="http://schemas.openxmlformats.org/officeDocument/2006/relationships/theme" Target="../theme/theme6.xml"/><Relationship Id="rId1" Type="http://schemas.openxmlformats.org/officeDocument/2006/relationships/slideLayout" Target="../slideLayouts/slideLayout51.xml"/><Relationship Id="rId2" Type="http://schemas.openxmlformats.org/officeDocument/2006/relationships/slideLayout" Target="../slideLayouts/slideLayout52.xml"/><Relationship Id="rId3" Type="http://schemas.openxmlformats.org/officeDocument/2006/relationships/slideLayout" Target="../slideLayouts/slideLayout53.xml"/><Relationship Id="rId4" Type="http://schemas.openxmlformats.org/officeDocument/2006/relationships/slideLayout" Target="../slideLayouts/slideLayout54.xml"/><Relationship Id="rId5" Type="http://schemas.openxmlformats.org/officeDocument/2006/relationships/slideLayout" Target="../slideLayouts/slideLayout55.xml"/><Relationship Id="rId6" Type="http://schemas.openxmlformats.org/officeDocument/2006/relationships/slideLayout" Target="../slideLayouts/slideLayout56.xml"/><Relationship Id="rId7" Type="http://schemas.openxmlformats.org/officeDocument/2006/relationships/slideLayout" Target="../slideLayouts/slideLayout57.xml"/><Relationship Id="rId8" Type="http://schemas.openxmlformats.org/officeDocument/2006/relationships/slideLayout" Target="../slideLayouts/slideLayout58.xml"/><Relationship Id="rId9" Type="http://schemas.openxmlformats.org/officeDocument/2006/relationships/slideLayout" Target="../slideLayouts/slideLayout59.xml"/><Relationship Id="rId10"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4.xml"/><Relationship Id="rId4" Type="http://schemas.openxmlformats.org/officeDocument/2006/relationships/slideLayout" Target="../slideLayouts/slideLayout65.xml"/><Relationship Id="rId5" Type="http://schemas.openxmlformats.org/officeDocument/2006/relationships/slideLayout" Target="../slideLayouts/slideLayout66.xml"/><Relationship Id="rId6" Type="http://schemas.openxmlformats.org/officeDocument/2006/relationships/slideLayout" Target="../slideLayouts/slideLayout67.xml"/><Relationship Id="rId7" Type="http://schemas.openxmlformats.org/officeDocument/2006/relationships/theme" Target="../theme/theme7.xml"/><Relationship Id="rId1" Type="http://schemas.openxmlformats.org/officeDocument/2006/relationships/slideLayout" Target="../slideLayouts/slideLayout62.xml"/><Relationship Id="rId2"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theme" Target="../theme/theme8.xml"/><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9.xml"/><Relationship Id="rId12" Type="http://schemas.openxmlformats.org/officeDocument/2006/relationships/theme" Target="../theme/theme9.xml"/><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9" Type="http://schemas.openxmlformats.org/officeDocument/2006/relationships/slideLayout" Target="../slideLayouts/slideLayout87.xml"/><Relationship Id="rId10"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40" tIns="45672" rIns="91340" bIns="45672" numCol="1" anchor="ctr" anchorCtr="0" compatLnSpc="1">
            <a:prstTxWarp prst="textNoShape">
              <a:avLst/>
            </a:prstTxWarp>
          </a:bodyPr>
          <a:lstStyle/>
          <a:p>
            <a:pPr lvl="0"/>
            <a:r>
              <a:rPr lang="en-GB"/>
              <a:t>Mintacím szerkesztése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40" tIns="45672" rIns="91340" bIns="45672" numCol="1" anchor="t" anchorCtr="0" compatLnSpc="1">
            <a:prstTxWarp prst="textNoShape">
              <a:avLst/>
            </a:prstTxWarp>
          </a:bodyPr>
          <a:lstStyle/>
          <a:p>
            <a:pPr lvl="0"/>
            <a:r>
              <a:rPr lang="en-GB"/>
              <a:t>Mintaszöveg szerkesztése </a:t>
            </a:r>
          </a:p>
          <a:p>
            <a:pPr lvl="1"/>
            <a:r>
              <a:rPr lang="en-GB"/>
              <a:t>Második szint</a:t>
            </a:r>
          </a:p>
          <a:p>
            <a:pPr lvl="2"/>
            <a:r>
              <a:rPr lang="en-GB"/>
              <a:t>Harmadik szint</a:t>
            </a:r>
          </a:p>
          <a:p>
            <a:pPr lvl="3"/>
            <a:r>
              <a:rPr lang="en-GB"/>
              <a:t>Negyedik szint</a:t>
            </a:r>
          </a:p>
          <a:p>
            <a:pPr lvl="4"/>
            <a:r>
              <a:rPr lang="en-GB"/>
              <a:t>Ötödik szint</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40" tIns="45672" rIns="91340" bIns="45672" numCol="1" anchor="t" anchorCtr="0" compatLnSpc="1">
            <a:prstTxWarp prst="textNoShape">
              <a:avLst/>
            </a:prstTxWarp>
          </a:bodyPr>
          <a:lstStyle>
            <a:lvl1pPr>
              <a:defRPr sz="1400">
                <a:latin typeface="+mn-lt"/>
              </a:defRPr>
            </a:lvl1pPr>
          </a:lstStyle>
          <a:p>
            <a:pPr defTabSz="913453" eaLnBrk="0" fontAlgn="base" hangingPunct="0">
              <a:spcBef>
                <a:spcPct val="0"/>
              </a:spcBef>
              <a:spcAft>
                <a:spcPct val="0"/>
              </a:spcAft>
            </a:pPr>
            <a:endParaRPr lang="en-GB">
              <a:solidFill>
                <a:srgbClr val="000000"/>
              </a:solidFill>
              <a:latin typeface="Times New Roman"/>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40" tIns="45672" rIns="91340" bIns="45672" numCol="1" anchor="t" anchorCtr="0" compatLnSpc="1">
            <a:prstTxWarp prst="textNoShape">
              <a:avLst/>
            </a:prstTxWarp>
          </a:bodyPr>
          <a:lstStyle>
            <a:lvl1pPr algn="ctr">
              <a:defRPr sz="1400">
                <a:latin typeface="+mn-lt"/>
              </a:defRPr>
            </a:lvl1pPr>
          </a:lstStyle>
          <a:p>
            <a:pPr defTabSz="913453" eaLnBrk="0" fontAlgn="base" hangingPunct="0">
              <a:spcBef>
                <a:spcPct val="0"/>
              </a:spcBef>
              <a:spcAft>
                <a:spcPct val="0"/>
              </a:spcAft>
            </a:pPr>
            <a:endParaRPr lang="en-GB">
              <a:solidFill>
                <a:srgbClr val="000000"/>
              </a:solidFill>
              <a:latin typeface="Times New Roman"/>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40" tIns="45672" rIns="91340" bIns="45672" numCol="1" anchor="t" anchorCtr="0" compatLnSpc="1">
            <a:prstTxWarp prst="textNoShape">
              <a:avLst/>
            </a:prstTxWarp>
          </a:bodyPr>
          <a:lstStyle>
            <a:lvl1pPr algn="r">
              <a:defRPr sz="1400">
                <a:latin typeface="+mn-lt"/>
              </a:defRPr>
            </a:lvl1pPr>
          </a:lstStyle>
          <a:p>
            <a:pPr defTabSz="913453" eaLnBrk="0" fontAlgn="base" hangingPunct="0">
              <a:spcBef>
                <a:spcPct val="0"/>
              </a:spcBef>
              <a:spcAft>
                <a:spcPct val="0"/>
              </a:spcAft>
            </a:pPr>
            <a:fld id="{1FD99B98-98D1-7541-9A36-8E58BC99693D}" type="slidenum">
              <a:rPr lang="en-GB" smtClean="0">
                <a:solidFill>
                  <a:srgbClr val="000000"/>
                </a:solidFill>
                <a:latin typeface="Times New Roman"/>
                <a:ea typeface="ＭＳ Ｐゴシック" charset="0"/>
              </a:rPr>
              <a:pPr defTabSz="913453" eaLnBrk="0" fontAlgn="base" hangingPunct="0">
                <a:spcBef>
                  <a:spcPct val="0"/>
                </a:spcBef>
                <a:spcAft>
                  <a:spcPct val="0"/>
                </a:spcAft>
              </a:pPr>
              <a:t>‹#›</a:t>
            </a:fld>
            <a:endParaRPr lang="en-GB">
              <a:solidFill>
                <a:srgbClr val="000000"/>
              </a:solidFill>
              <a:latin typeface="Times New Roman"/>
              <a:ea typeface="ＭＳ Ｐゴシック" charset="0"/>
            </a:endParaRPr>
          </a:p>
        </p:txBody>
      </p:sp>
    </p:spTree>
    <p:extLst>
      <p:ext uri="{BB962C8B-B14F-4D97-AF65-F5344CB8AC3E}">
        <p14:creationId xmlns:p14="http://schemas.microsoft.com/office/powerpoint/2010/main" val="1765865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6725" algn="ctr" rtl="0" eaLnBrk="0" fontAlgn="base" hangingPunct="0">
        <a:spcBef>
          <a:spcPct val="0"/>
        </a:spcBef>
        <a:spcAft>
          <a:spcPct val="0"/>
        </a:spcAft>
        <a:defRPr sz="4400">
          <a:solidFill>
            <a:schemeClr val="tx2"/>
          </a:solidFill>
          <a:latin typeface="Times New Roman" charset="0"/>
          <a:ea typeface="ＭＳ Ｐゴシック" charset="0"/>
        </a:defRPr>
      </a:lvl6pPr>
      <a:lvl7pPr marL="913453"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018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6905"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545" indent="-342545" algn="l" rtl="0" eaLnBrk="0" fontAlgn="base" hangingPunct="0">
        <a:spcBef>
          <a:spcPct val="20000"/>
        </a:spcBef>
        <a:spcAft>
          <a:spcPct val="0"/>
        </a:spcAft>
        <a:buChar char="•"/>
        <a:defRPr sz="3200">
          <a:solidFill>
            <a:schemeClr val="tx1"/>
          </a:solidFill>
          <a:latin typeface="+mn-lt"/>
          <a:ea typeface="+mn-ea"/>
          <a:cs typeface="+mn-cs"/>
        </a:defRPr>
      </a:lvl1pPr>
      <a:lvl2pPr marL="742180" indent="-285453" algn="l" rtl="0" eaLnBrk="0" fontAlgn="base" hangingPunct="0">
        <a:spcBef>
          <a:spcPct val="20000"/>
        </a:spcBef>
        <a:spcAft>
          <a:spcPct val="0"/>
        </a:spcAft>
        <a:buChar char="–"/>
        <a:defRPr sz="2800">
          <a:solidFill>
            <a:schemeClr val="tx1"/>
          </a:solidFill>
          <a:latin typeface="+mn-lt"/>
          <a:ea typeface="+mn-ea"/>
        </a:defRPr>
      </a:lvl2pPr>
      <a:lvl3pPr marL="1141817" indent="-228363" algn="l" rtl="0" eaLnBrk="0" fontAlgn="base" hangingPunct="0">
        <a:spcBef>
          <a:spcPct val="20000"/>
        </a:spcBef>
        <a:spcAft>
          <a:spcPct val="0"/>
        </a:spcAft>
        <a:buChar char="•"/>
        <a:defRPr sz="2400">
          <a:solidFill>
            <a:schemeClr val="tx1"/>
          </a:solidFill>
          <a:latin typeface="+mn-lt"/>
          <a:ea typeface="+mn-ea"/>
        </a:defRPr>
      </a:lvl3pPr>
      <a:lvl4pPr marL="1598542" indent="-228363" algn="l" rtl="0" eaLnBrk="0" fontAlgn="base" hangingPunct="0">
        <a:spcBef>
          <a:spcPct val="20000"/>
        </a:spcBef>
        <a:spcAft>
          <a:spcPct val="0"/>
        </a:spcAft>
        <a:buChar char="–"/>
        <a:defRPr sz="2000">
          <a:solidFill>
            <a:schemeClr val="tx1"/>
          </a:solidFill>
          <a:latin typeface="+mn-lt"/>
          <a:ea typeface="+mn-ea"/>
        </a:defRPr>
      </a:lvl4pPr>
      <a:lvl5pPr marL="2055269" indent="-228363" algn="l" rtl="0" eaLnBrk="0" fontAlgn="base" hangingPunct="0">
        <a:spcBef>
          <a:spcPct val="20000"/>
        </a:spcBef>
        <a:spcAft>
          <a:spcPct val="0"/>
        </a:spcAft>
        <a:buChar char="»"/>
        <a:defRPr sz="2000">
          <a:solidFill>
            <a:schemeClr val="tx1"/>
          </a:solidFill>
          <a:latin typeface="+mn-lt"/>
          <a:ea typeface="+mn-ea"/>
        </a:defRPr>
      </a:lvl5pPr>
      <a:lvl6pPr marL="2511995" indent="-228363" algn="l" rtl="0" eaLnBrk="0" fontAlgn="base" hangingPunct="0">
        <a:spcBef>
          <a:spcPct val="20000"/>
        </a:spcBef>
        <a:spcAft>
          <a:spcPct val="0"/>
        </a:spcAft>
        <a:buChar char="»"/>
        <a:defRPr sz="2000">
          <a:solidFill>
            <a:schemeClr val="tx1"/>
          </a:solidFill>
          <a:latin typeface="+mn-lt"/>
          <a:ea typeface="+mn-ea"/>
        </a:defRPr>
      </a:lvl6pPr>
      <a:lvl7pPr marL="2968722" indent="-228363" algn="l" rtl="0" eaLnBrk="0" fontAlgn="base" hangingPunct="0">
        <a:spcBef>
          <a:spcPct val="20000"/>
        </a:spcBef>
        <a:spcAft>
          <a:spcPct val="0"/>
        </a:spcAft>
        <a:buChar char="»"/>
        <a:defRPr sz="2000">
          <a:solidFill>
            <a:schemeClr val="tx1"/>
          </a:solidFill>
          <a:latin typeface="+mn-lt"/>
          <a:ea typeface="+mn-ea"/>
        </a:defRPr>
      </a:lvl7pPr>
      <a:lvl8pPr marL="3425448" indent="-228363" algn="l" rtl="0" eaLnBrk="0" fontAlgn="base" hangingPunct="0">
        <a:spcBef>
          <a:spcPct val="20000"/>
        </a:spcBef>
        <a:spcAft>
          <a:spcPct val="0"/>
        </a:spcAft>
        <a:buChar char="»"/>
        <a:defRPr sz="2000">
          <a:solidFill>
            <a:schemeClr val="tx1"/>
          </a:solidFill>
          <a:latin typeface="+mn-lt"/>
          <a:ea typeface="+mn-ea"/>
        </a:defRPr>
      </a:lvl8pPr>
      <a:lvl9pPr marL="3882174" indent="-228363"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6725" rtl="0" eaLnBrk="1" latinLnBrk="0" hangingPunct="1">
        <a:defRPr sz="1800" kern="1200">
          <a:solidFill>
            <a:schemeClr val="tx1"/>
          </a:solidFill>
          <a:latin typeface="+mn-lt"/>
          <a:ea typeface="+mn-ea"/>
          <a:cs typeface="+mn-cs"/>
        </a:defRPr>
      </a:lvl1pPr>
      <a:lvl2pPr marL="456725" algn="l" defTabSz="456725" rtl="0" eaLnBrk="1" latinLnBrk="0" hangingPunct="1">
        <a:defRPr sz="1800" kern="1200">
          <a:solidFill>
            <a:schemeClr val="tx1"/>
          </a:solidFill>
          <a:latin typeface="+mn-lt"/>
          <a:ea typeface="+mn-ea"/>
          <a:cs typeface="+mn-cs"/>
        </a:defRPr>
      </a:lvl2pPr>
      <a:lvl3pPr marL="913453" algn="l" defTabSz="456725" rtl="0" eaLnBrk="1" latinLnBrk="0" hangingPunct="1">
        <a:defRPr sz="1800" kern="1200">
          <a:solidFill>
            <a:schemeClr val="tx1"/>
          </a:solidFill>
          <a:latin typeface="+mn-lt"/>
          <a:ea typeface="+mn-ea"/>
          <a:cs typeface="+mn-cs"/>
        </a:defRPr>
      </a:lvl3pPr>
      <a:lvl4pPr marL="1370180" algn="l" defTabSz="456725" rtl="0" eaLnBrk="1" latinLnBrk="0" hangingPunct="1">
        <a:defRPr sz="1800" kern="1200">
          <a:solidFill>
            <a:schemeClr val="tx1"/>
          </a:solidFill>
          <a:latin typeface="+mn-lt"/>
          <a:ea typeface="+mn-ea"/>
          <a:cs typeface="+mn-cs"/>
        </a:defRPr>
      </a:lvl4pPr>
      <a:lvl5pPr marL="1826905" algn="l" defTabSz="456725" rtl="0" eaLnBrk="1" latinLnBrk="0" hangingPunct="1">
        <a:defRPr sz="1800" kern="1200">
          <a:solidFill>
            <a:schemeClr val="tx1"/>
          </a:solidFill>
          <a:latin typeface="+mn-lt"/>
          <a:ea typeface="+mn-ea"/>
          <a:cs typeface="+mn-cs"/>
        </a:defRPr>
      </a:lvl5pPr>
      <a:lvl6pPr marL="2283632" algn="l" defTabSz="456725" rtl="0" eaLnBrk="1" latinLnBrk="0" hangingPunct="1">
        <a:defRPr sz="1800" kern="1200">
          <a:solidFill>
            <a:schemeClr val="tx1"/>
          </a:solidFill>
          <a:latin typeface="+mn-lt"/>
          <a:ea typeface="+mn-ea"/>
          <a:cs typeface="+mn-cs"/>
        </a:defRPr>
      </a:lvl6pPr>
      <a:lvl7pPr marL="2740358" algn="l" defTabSz="456725" rtl="0" eaLnBrk="1" latinLnBrk="0" hangingPunct="1">
        <a:defRPr sz="1800" kern="1200">
          <a:solidFill>
            <a:schemeClr val="tx1"/>
          </a:solidFill>
          <a:latin typeface="+mn-lt"/>
          <a:ea typeface="+mn-ea"/>
          <a:cs typeface="+mn-cs"/>
        </a:defRPr>
      </a:lvl7pPr>
      <a:lvl8pPr marL="3197080" algn="l" defTabSz="456725" rtl="0" eaLnBrk="1" latinLnBrk="0" hangingPunct="1">
        <a:defRPr sz="1800" kern="1200">
          <a:solidFill>
            <a:schemeClr val="tx1"/>
          </a:solidFill>
          <a:latin typeface="+mn-lt"/>
          <a:ea typeface="+mn-ea"/>
          <a:cs typeface="+mn-cs"/>
        </a:defRPr>
      </a:lvl8pPr>
      <a:lvl9pPr marL="3653809" algn="l" defTabSz="45672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hu-HU"/>
              <a:t>Mintacím szerkesztése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a:defRPr sz="1400">
                <a:solidFill>
                  <a:srgbClr val="000000"/>
                </a:solidFill>
                <a:latin typeface="Arial" pitchFamily="34" charset="0"/>
                <a:ea typeface="+mn-ea"/>
                <a:cs typeface="+mn-cs"/>
              </a:defRPr>
            </a:lvl1pPr>
          </a:lstStyle>
          <a:p>
            <a:pPr defTabSz="914400" fontAlgn="base">
              <a:spcBef>
                <a:spcPct val="0"/>
              </a:spcBef>
              <a:spcAft>
                <a:spcPct val="0"/>
              </a:spcAft>
              <a:defRPr/>
            </a:pPr>
            <a:endParaRPr lang="hu-H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a:defRPr sz="1400">
                <a:solidFill>
                  <a:srgbClr val="000000"/>
                </a:solidFill>
                <a:latin typeface="Arial" pitchFamily="34" charset="0"/>
                <a:ea typeface="+mn-ea"/>
                <a:cs typeface="+mn-cs"/>
              </a:defRPr>
            </a:lvl1pPr>
          </a:lstStyle>
          <a:p>
            <a:pPr defTabSz="914400" fontAlgn="base">
              <a:spcBef>
                <a:spcPct val="0"/>
              </a:spcBef>
              <a:spcAft>
                <a:spcPct val="0"/>
              </a:spcAft>
              <a:defRPr/>
            </a:pPr>
            <a:endParaRPr lang="hu-H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a:defRPr sz="1400">
                <a:solidFill>
                  <a:srgbClr val="000000"/>
                </a:solidFill>
                <a:latin typeface="Arial" charset="0"/>
              </a:defRPr>
            </a:lvl1pPr>
          </a:lstStyle>
          <a:p>
            <a:pPr algn="r" defTabSz="914400" fontAlgn="base">
              <a:spcBef>
                <a:spcPct val="0"/>
              </a:spcBef>
              <a:spcAft>
                <a:spcPct val="0"/>
              </a:spcAft>
            </a:pPr>
            <a:fld id="{EAEC3EF1-3B61-A34A-8F03-1254B6A1D0BB}" type="slidenum">
              <a:rPr lang="hu-HU" smtClean="0">
                <a:ea typeface="ＭＳ Ｐゴシック" charset="0"/>
                <a:cs typeface="Times New Roman (Hebrew)" charset="0"/>
              </a:rPr>
              <a:pPr algn="r" defTabSz="914400" fontAlgn="base">
                <a:spcBef>
                  <a:spcPct val="0"/>
                </a:spcBef>
                <a:spcAft>
                  <a:spcPct val="0"/>
                </a:spcAft>
              </a:pPr>
              <a:t>‹#›</a:t>
            </a:fld>
            <a:endParaRPr lang="hu-HU" smtClean="0">
              <a:ea typeface="ＭＳ Ｐゴシック" charset="0"/>
              <a:cs typeface="Times New Roman (Hebrew)" charset="0"/>
            </a:endParaRPr>
          </a:p>
        </p:txBody>
      </p:sp>
    </p:spTree>
    <p:extLst>
      <p:ext uri="{BB962C8B-B14F-4D97-AF65-F5344CB8AC3E}">
        <p14:creationId xmlns:p14="http://schemas.microsoft.com/office/powerpoint/2010/main" val="3078009093"/>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ctr" rtl="0" eaLnBrk="0" fontAlgn="base" hangingPunct="0">
        <a:spcBef>
          <a:spcPct val="0"/>
        </a:spcBef>
        <a:spcAft>
          <a:spcPct val="0"/>
        </a:spcAft>
        <a:defRPr sz="4400">
          <a:solidFill>
            <a:schemeClr val="tx2"/>
          </a:solidFill>
          <a:latin typeface="Arial" charset="0"/>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Arial" charset="0"/>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Arial" charset="0"/>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Arial" charset="0"/>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Arial" charset="0"/>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mn-ea"/>
                <a:cs typeface="Times New Roman (Hebrew)" charset="-79"/>
              </a:defRPr>
            </a:lvl1pPr>
          </a:lstStyle>
          <a:p>
            <a:pPr algn="r" defTabSz="914400" rtl="1"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mn-ea"/>
                <a:cs typeface="Times New Roman (Hebrew)" charset="-79"/>
              </a:defRPr>
            </a:lvl1pPr>
          </a:lstStyle>
          <a:p>
            <a:pPr defTabSz="914400" rtl="1"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defTabSz="914400" rtl="1" fontAlgn="base">
              <a:spcBef>
                <a:spcPct val="0"/>
              </a:spcBef>
              <a:spcAft>
                <a:spcPct val="0"/>
              </a:spcAft>
            </a:pPr>
            <a:fld id="{944FD7FF-1393-0E47-B3D9-169523FAEA38}" type="slidenum">
              <a:rPr lang="en-US" smtClean="0">
                <a:solidFill>
                  <a:srgbClr val="000000"/>
                </a:solidFill>
                <a:latin typeface="Times New Roman" charset="0"/>
                <a:ea typeface="ＭＳ Ｐゴシック" charset="0"/>
                <a:cs typeface="Times New Roman (Hebrew)" charset="0"/>
              </a:rPr>
              <a:pPr defTabSz="914400" rtl="1" fontAlgn="base">
                <a:spcBef>
                  <a:spcPct val="0"/>
                </a:spcBef>
                <a:spcAft>
                  <a:spcPct val="0"/>
                </a:spcAft>
              </a:pPr>
              <a:t>‹#›</a:t>
            </a:fld>
            <a:endParaRPr lang="en-US" smtClean="0">
              <a:solidFill>
                <a:srgbClr val="000000"/>
              </a:solidFill>
              <a:latin typeface="Times New Roman" charset="0"/>
              <a:ea typeface="ＭＳ Ｐゴシック" charset="0"/>
              <a:cs typeface="Times New Roman (Hebrew)" charset="0"/>
            </a:endParaRPr>
          </a:p>
        </p:txBody>
      </p:sp>
    </p:spTree>
    <p:extLst>
      <p:ext uri="{BB962C8B-B14F-4D97-AF65-F5344CB8AC3E}">
        <p14:creationId xmlns:p14="http://schemas.microsoft.com/office/powerpoint/2010/main" val="173183193"/>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ctr" rtl="1" eaLnBrk="0" fontAlgn="base" hangingPunct="0">
        <a:spcBef>
          <a:spcPct val="0"/>
        </a:spcBef>
        <a:spcAft>
          <a:spcPct val="0"/>
        </a:spcAft>
        <a:defRPr sz="4400">
          <a:solidFill>
            <a:schemeClr val="tx2"/>
          </a:solidFill>
          <a:latin typeface="Times New Roman" charset="0"/>
          <a:ea typeface="ＭＳ Ｐゴシック" charset="0"/>
          <a:cs typeface="+mj-cs"/>
        </a:defRPr>
      </a:lvl1pPr>
      <a:lvl2pPr algn="ctr" rtl="1" eaLnBrk="0" fontAlgn="base" hangingPunct="0">
        <a:spcBef>
          <a:spcPct val="0"/>
        </a:spcBef>
        <a:spcAft>
          <a:spcPct val="0"/>
        </a:spcAft>
        <a:defRPr sz="4400">
          <a:solidFill>
            <a:schemeClr val="tx2"/>
          </a:solidFill>
          <a:latin typeface="Times New Roman" pitchFamily="18" charset="0"/>
          <a:ea typeface="ＭＳ Ｐゴシック" charset="0"/>
          <a:cs typeface="Times New Roman (Hebrew)" charset="-79"/>
        </a:defRPr>
      </a:lvl2pPr>
      <a:lvl3pPr algn="ctr" rtl="1" eaLnBrk="0" fontAlgn="base" hangingPunct="0">
        <a:spcBef>
          <a:spcPct val="0"/>
        </a:spcBef>
        <a:spcAft>
          <a:spcPct val="0"/>
        </a:spcAft>
        <a:defRPr sz="4400">
          <a:solidFill>
            <a:schemeClr val="tx2"/>
          </a:solidFill>
          <a:latin typeface="Times New Roman" pitchFamily="18" charset="0"/>
          <a:ea typeface="ＭＳ Ｐゴシック" charset="0"/>
          <a:cs typeface="Times New Roman (Hebrew)" charset="-79"/>
        </a:defRPr>
      </a:lvl3pPr>
      <a:lvl4pPr algn="ctr" rtl="1" eaLnBrk="0" fontAlgn="base" hangingPunct="0">
        <a:spcBef>
          <a:spcPct val="0"/>
        </a:spcBef>
        <a:spcAft>
          <a:spcPct val="0"/>
        </a:spcAft>
        <a:defRPr sz="4400">
          <a:solidFill>
            <a:schemeClr val="tx2"/>
          </a:solidFill>
          <a:latin typeface="Times New Roman" pitchFamily="18" charset="0"/>
          <a:ea typeface="ＭＳ Ｐゴシック" charset="0"/>
          <a:cs typeface="Times New Roman (Hebrew)" charset="-79"/>
        </a:defRPr>
      </a:lvl4pPr>
      <a:lvl5pPr algn="ctr" rtl="1" eaLnBrk="0" fontAlgn="base" hangingPunct="0">
        <a:spcBef>
          <a:spcPct val="0"/>
        </a:spcBef>
        <a:spcAft>
          <a:spcPct val="0"/>
        </a:spcAft>
        <a:defRPr sz="4400">
          <a:solidFill>
            <a:schemeClr val="tx2"/>
          </a:solidFill>
          <a:latin typeface="Times New Roman" pitchFamily="18" charset="0"/>
          <a:ea typeface="ＭＳ Ｐゴシック" charset="0"/>
          <a:cs typeface="Times New Roman (Hebrew)" charset="-79"/>
        </a:defRPr>
      </a:lvl5pPr>
      <a:lvl6pPr marL="457200" algn="ctr" rtl="1" fontAlgn="base">
        <a:spcBef>
          <a:spcPct val="0"/>
        </a:spcBef>
        <a:spcAft>
          <a:spcPct val="0"/>
        </a:spcAft>
        <a:defRPr sz="4400">
          <a:solidFill>
            <a:schemeClr val="tx2"/>
          </a:solidFill>
          <a:latin typeface="Times New Roman" pitchFamily="18" charset="0"/>
          <a:cs typeface="Times New Roman (Hebrew)" charset="-79"/>
        </a:defRPr>
      </a:lvl6pPr>
      <a:lvl7pPr marL="914400" algn="ctr" rtl="1" fontAlgn="base">
        <a:spcBef>
          <a:spcPct val="0"/>
        </a:spcBef>
        <a:spcAft>
          <a:spcPct val="0"/>
        </a:spcAft>
        <a:defRPr sz="4400">
          <a:solidFill>
            <a:schemeClr val="tx2"/>
          </a:solidFill>
          <a:latin typeface="Times New Roman" pitchFamily="18" charset="0"/>
          <a:cs typeface="Times New Roman (Hebrew)" charset="-79"/>
        </a:defRPr>
      </a:lvl7pPr>
      <a:lvl8pPr marL="1371600" algn="ctr" rtl="1" fontAlgn="base">
        <a:spcBef>
          <a:spcPct val="0"/>
        </a:spcBef>
        <a:spcAft>
          <a:spcPct val="0"/>
        </a:spcAft>
        <a:defRPr sz="4400">
          <a:solidFill>
            <a:schemeClr val="tx2"/>
          </a:solidFill>
          <a:latin typeface="Times New Roman" pitchFamily="18" charset="0"/>
          <a:cs typeface="Times New Roman (Hebrew)" charset="-79"/>
        </a:defRPr>
      </a:lvl8pPr>
      <a:lvl9pPr marL="1828800" algn="ctr" rtl="1" fontAlgn="base">
        <a:spcBef>
          <a:spcPct val="0"/>
        </a:spcBef>
        <a:spcAft>
          <a:spcPct val="0"/>
        </a:spcAft>
        <a:defRPr sz="4400">
          <a:solidFill>
            <a:schemeClr val="tx2"/>
          </a:solidFill>
          <a:latin typeface="Times New Roman" pitchFamily="18" charset="0"/>
          <a:cs typeface="Times New Roman (Hebrew)" charset="-79"/>
        </a:defRPr>
      </a:lvl9pPr>
    </p:titleStyle>
    <p:bodyStyle>
      <a:lvl1pPr marL="342900" indent="-342900" algn="r" rtl="1" eaLnBrk="0" fontAlgn="base" hangingPunct="0">
        <a:spcBef>
          <a:spcPct val="20000"/>
        </a:spcBef>
        <a:spcAft>
          <a:spcPct val="0"/>
        </a:spcAft>
        <a:buChar char="•"/>
        <a:defRPr sz="3200">
          <a:solidFill>
            <a:schemeClr val="tx1"/>
          </a:solidFill>
          <a:latin typeface="Times New Roman" charset="0"/>
          <a:ea typeface="ＭＳ Ｐゴシック" charset="0"/>
          <a:cs typeface="+mn-cs"/>
        </a:defRPr>
      </a:lvl1pPr>
      <a:lvl2pPr marL="742950" indent="-285750" algn="r" rtl="1" eaLnBrk="0" fontAlgn="base" hangingPunct="0">
        <a:spcBef>
          <a:spcPct val="20000"/>
        </a:spcBef>
        <a:spcAft>
          <a:spcPct val="0"/>
        </a:spcAft>
        <a:buChar char="–"/>
        <a:defRPr sz="2800">
          <a:solidFill>
            <a:schemeClr val="tx1"/>
          </a:solidFill>
          <a:latin typeface="Times New Roman" charset="0"/>
          <a:ea typeface="Times New Roman (Hebrew)" charset="0"/>
          <a:cs typeface="+mn-cs"/>
        </a:defRPr>
      </a:lvl2pPr>
      <a:lvl3pPr marL="1143000" indent="-228600" algn="r" rtl="1" eaLnBrk="0" fontAlgn="base" hangingPunct="0">
        <a:spcBef>
          <a:spcPct val="20000"/>
        </a:spcBef>
        <a:spcAft>
          <a:spcPct val="0"/>
        </a:spcAft>
        <a:buChar char="•"/>
        <a:defRPr sz="2400">
          <a:solidFill>
            <a:schemeClr val="tx1"/>
          </a:solidFill>
          <a:latin typeface="Times New Roman" charset="0"/>
          <a:ea typeface="Times New Roman (Hebrew)" charset="0"/>
          <a:cs typeface="+mn-cs"/>
        </a:defRPr>
      </a:lvl3pPr>
      <a:lvl4pPr marL="1600200" indent="-228600" algn="r" rtl="1" eaLnBrk="0" fontAlgn="base" hangingPunct="0">
        <a:spcBef>
          <a:spcPct val="20000"/>
        </a:spcBef>
        <a:spcAft>
          <a:spcPct val="0"/>
        </a:spcAft>
        <a:buChar char="–"/>
        <a:defRPr sz="2000">
          <a:solidFill>
            <a:schemeClr val="tx1"/>
          </a:solidFill>
          <a:latin typeface="Times New Roman" charset="0"/>
          <a:ea typeface="Times New Roman (Hebrew)" charset="0"/>
          <a:cs typeface="+mn-cs"/>
        </a:defRPr>
      </a:lvl4pPr>
      <a:lvl5pPr marL="2057400" indent="-228600" algn="r" rtl="1" eaLnBrk="0" fontAlgn="base" hangingPunct="0">
        <a:spcBef>
          <a:spcPct val="20000"/>
        </a:spcBef>
        <a:spcAft>
          <a:spcPct val="0"/>
        </a:spcAft>
        <a:buChar char="»"/>
        <a:defRPr sz="2000">
          <a:solidFill>
            <a:schemeClr val="tx1"/>
          </a:solidFill>
          <a:latin typeface="Times New Roman" charset="0"/>
          <a:ea typeface="Times New Roman (Hebrew)" charset="0"/>
          <a:cs typeface="+mn-cs"/>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ea typeface="+mn-ea"/>
                <a:cs typeface="Times New Roman (Hebrew)" charset="-79"/>
              </a:defRPr>
            </a:lvl1pPr>
          </a:lstStyle>
          <a:p>
            <a:pPr algn="r" defTabSz="914400" rtl="1"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ea typeface="+mn-ea"/>
                <a:cs typeface="Times New Roman (Hebrew)" charset="-79"/>
              </a:defRPr>
            </a:lvl1pPr>
          </a:lstStyle>
          <a:p>
            <a:pPr defTabSz="914400" rtl="1"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defRPr>
            </a:lvl1pPr>
          </a:lstStyle>
          <a:p>
            <a:pPr defTabSz="914400" rtl="1" fontAlgn="base">
              <a:spcBef>
                <a:spcPct val="0"/>
              </a:spcBef>
              <a:spcAft>
                <a:spcPct val="0"/>
              </a:spcAft>
            </a:pPr>
            <a:fld id="{B68C0E9B-8648-DE44-8BBB-E92030858444}" type="slidenum">
              <a:rPr lang="en-US" smtClean="0">
                <a:latin typeface="Times New Roman" charset="0"/>
                <a:ea typeface="ＭＳ Ｐゴシック" charset="0"/>
                <a:cs typeface="Times New Roman (Hebrew)" charset="0"/>
              </a:rPr>
              <a:pPr defTabSz="914400" rtl="1" fontAlgn="base">
                <a:spcBef>
                  <a:spcPct val="0"/>
                </a:spcBef>
                <a:spcAft>
                  <a:spcPct val="0"/>
                </a:spcAft>
              </a:pPr>
              <a:t>‹#›</a:t>
            </a:fld>
            <a:endParaRPr lang="en-US" smtClean="0">
              <a:latin typeface="Times New Roman" charset="0"/>
              <a:ea typeface="ＭＳ Ｐゴシック" charset="0"/>
              <a:cs typeface="Times New Roman (Hebrew)" charset="0"/>
            </a:endParaRPr>
          </a:p>
        </p:txBody>
      </p:sp>
    </p:spTree>
    <p:extLst>
      <p:ext uri="{BB962C8B-B14F-4D97-AF65-F5344CB8AC3E}">
        <p14:creationId xmlns:p14="http://schemas.microsoft.com/office/powerpoint/2010/main" val="2912008521"/>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xStyles>
    <p:titleStyle>
      <a:lvl1pPr algn="ctr" rtl="1" eaLnBrk="0" fontAlgn="base" hangingPunct="0">
        <a:spcBef>
          <a:spcPct val="0"/>
        </a:spcBef>
        <a:spcAft>
          <a:spcPct val="0"/>
        </a:spcAft>
        <a:defRPr sz="4400">
          <a:solidFill>
            <a:schemeClr val="tx2"/>
          </a:solidFill>
          <a:latin typeface="Times New Roman" charset="0"/>
          <a:ea typeface="ＭＳ Ｐゴシック" charset="0"/>
          <a:cs typeface="+mj-cs"/>
        </a:defRPr>
      </a:lvl1pPr>
      <a:lvl2pPr algn="ctr" rtl="1" eaLnBrk="0" fontAlgn="base" hangingPunct="0">
        <a:spcBef>
          <a:spcPct val="0"/>
        </a:spcBef>
        <a:spcAft>
          <a:spcPct val="0"/>
        </a:spcAft>
        <a:defRPr sz="4400">
          <a:solidFill>
            <a:schemeClr val="tx2"/>
          </a:solidFill>
          <a:latin typeface="Times New Roman" pitchFamily="18" charset="0"/>
          <a:ea typeface="ＭＳ Ｐゴシック" charset="0"/>
          <a:cs typeface="Times New Roman (Hebrew)" charset="-79"/>
        </a:defRPr>
      </a:lvl2pPr>
      <a:lvl3pPr algn="ctr" rtl="1" eaLnBrk="0" fontAlgn="base" hangingPunct="0">
        <a:spcBef>
          <a:spcPct val="0"/>
        </a:spcBef>
        <a:spcAft>
          <a:spcPct val="0"/>
        </a:spcAft>
        <a:defRPr sz="4400">
          <a:solidFill>
            <a:schemeClr val="tx2"/>
          </a:solidFill>
          <a:latin typeface="Times New Roman" pitchFamily="18" charset="0"/>
          <a:ea typeface="ＭＳ Ｐゴシック" charset="0"/>
          <a:cs typeface="Times New Roman (Hebrew)" charset="-79"/>
        </a:defRPr>
      </a:lvl3pPr>
      <a:lvl4pPr algn="ctr" rtl="1" eaLnBrk="0" fontAlgn="base" hangingPunct="0">
        <a:spcBef>
          <a:spcPct val="0"/>
        </a:spcBef>
        <a:spcAft>
          <a:spcPct val="0"/>
        </a:spcAft>
        <a:defRPr sz="4400">
          <a:solidFill>
            <a:schemeClr val="tx2"/>
          </a:solidFill>
          <a:latin typeface="Times New Roman" pitchFamily="18" charset="0"/>
          <a:ea typeface="ＭＳ Ｐゴシック" charset="0"/>
          <a:cs typeface="Times New Roman (Hebrew)" charset="-79"/>
        </a:defRPr>
      </a:lvl4pPr>
      <a:lvl5pPr algn="ctr" rtl="1" eaLnBrk="0" fontAlgn="base" hangingPunct="0">
        <a:spcBef>
          <a:spcPct val="0"/>
        </a:spcBef>
        <a:spcAft>
          <a:spcPct val="0"/>
        </a:spcAft>
        <a:defRPr sz="4400">
          <a:solidFill>
            <a:schemeClr val="tx2"/>
          </a:solidFill>
          <a:latin typeface="Times New Roman" pitchFamily="18" charset="0"/>
          <a:ea typeface="ＭＳ Ｐゴシック" charset="0"/>
          <a:cs typeface="Times New Roman (Hebrew)" charset="-79"/>
        </a:defRPr>
      </a:lvl5pPr>
      <a:lvl6pPr marL="457200" algn="ctr" rtl="1" fontAlgn="base">
        <a:spcBef>
          <a:spcPct val="0"/>
        </a:spcBef>
        <a:spcAft>
          <a:spcPct val="0"/>
        </a:spcAft>
        <a:defRPr sz="4400">
          <a:solidFill>
            <a:schemeClr val="tx2"/>
          </a:solidFill>
          <a:latin typeface="Times New Roman" pitchFamily="18" charset="0"/>
          <a:cs typeface="Times New Roman (Hebrew)" charset="-79"/>
        </a:defRPr>
      </a:lvl6pPr>
      <a:lvl7pPr marL="914400" algn="ctr" rtl="1" fontAlgn="base">
        <a:spcBef>
          <a:spcPct val="0"/>
        </a:spcBef>
        <a:spcAft>
          <a:spcPct val="0"/>
        </a:spcAft>
        <a:defRPr sz="4400">
          <a:solidFill>
            <a:schemeClr val="tx2"/>
          </a:solidFill>
          <a:latin typeface="Times New Roman" pitchFamily="18" charset="0"/>
          <a:cs typeface="Times New Roman (Hebrew)" charset="-79"/>
        </a:defRPr>
      </a:lvl7pPr>
      <a:lvl8pPr marL="1371600" algn="ctr" rtl="1" fontAlgn="base">
        <a:spcBef>
          <a:spcPct val="0"/>
        </a:spcBef>
        <a:spcAft>
          <a:spcPct val="0"/>
        </a:spcAft>
        <a:defRPr sz="4400">
          <a:solidFill>
            <a:schemeClr val="tx2"/>
          </a:solidFill>
          <a:latin typeface="Times New Roman" pitchFamily="18" charset="0"/>
          <a:cs typeface="Times New Roman (Hebrew)" charset="-79"/>
        </a:defRPr>
      </a:lvl8pPr>
      <a:lvl9pPr marL="1828800" algn="ctr" rtl="1" fontAlgn="base">
        <a:spcBef>
          <a:spcPct val="0"/>
        </a:spcBef>
        <a:spcAft>
          <a:spcPct val="0"/>
        </a:spcAft>
        <a:defRPr sz="4400">
          <a:solidFill>
            <a:schemeClr val="tx2"/>
          </a:solidFill>
          <a:latin typeface="Times New Roman" pitchFamily="18" charset="0"/>
          <a:cs typeface="Times New Roman (Hebrew)" charset="-79"/>
        </a:defRPr>
      </a:lvl9pPr>
    </p:titleStyle>
    <p:bodyStyle>
      <a:lvl1pPr marL="342900" indent="-342900" algn="r" rtl="1" eaLnBrk="0" fontAlgn="base" hangingPunct="0">
        <a:spcBef>
          <a:spcPct val="20000"/>
        </a:spcBef>
        <a:spcAft>
          <a:spcPct val="0"/>
        </a:spcAft>
        <a:buChar char="•"/>
        <a:defRPr sz="3200">
          <a:solidFill>
            <a:schemeClr val="tx1"/>
          </a:solidFill>
          <a:latin typeface="Times New Roman" charset="0"/>
          <a:ea typeface="ＭＳ Ｐゴシック" charset="0"/>
          <a:cs typeface="+mn-cs"/>
        </a:defRPr>
      </a:lvl1pPr>
      <a:lvl2pPr marL="742950" indent="-285750" algn="r" rtl="1" eaLnBrk="0" fontAlgn="base" hangingPunct="0">
        <a:spcBef>
          <a:spcPct val="20000"/>
        </a:spcBef>
        <a:spcAft>
          <a:spcPct val="0"/>
        </a:spcAft>
        <a:buChar char="–"/>
        <a:defRPr sz="2800">
          <a:solidFill>
            <a:schemeClr val="tx1"/>
          </a:solidFill>
          <a:latin typeface="Times New Roman" charset="0"/>
          <a:ea typeface="Times New Roman (Hebrew)" charset="0"/>
          <a:cs typeface="+mn-cs"/>
        </a:defRPr>
      </a:lvl2pPr>
      <a:lvl3pPr marL="1143000" indent="-228600" algn="r" rtl="1" eaLnBrk="0" fontAlgn="base" hangingPunct="0">
        <a:spcBef>
          <a:spcPct val="20000"/>
        </a:spcBef>
        <a:spcAft>
          <a:spcPct val="0"/>
        </a:spcAft>
        <a:buChar char="•"/>
        <a:defRPr sz="2400">
          <a:solidFill>
            <a:schemeClr val="tx1"/>
          </a:solidFill>
          <a:latin typeface="Times New Roman" charset="0"/>
          <a:ea typeface="Times New Roman (Hebrew)" charset="0"/>
          <a:cs typeface="+mn-cs"/>
        </a:defRPr>
      </a:lvl3pPr>
      <a:lvl4pPr marL="1600200" indent="-228600" algn="r" rtl="1" eaLnBrk="0" fontAlgn="base" hangingPunct="0">
        <a:spcBef>
          <a:spcPct val="20000"/>
        </a:spcBef>
        <a:spcAft>
          <a:spcPct val="0"/>
        </a:spcAft>
        <a:buChar char="–"/>
        <a:defRPr sz="2000">
          <a:solidFill>
            <a:schemeClr val="tx1"/>
          </a:solidFill>
          <a:latin typeface="Times New Roman" charset="0"/>
          <a:ea typeface="Times New Roman (Hebrew)" charset="0"/>
          <a:cs typeface="+mn-cs"/>
        </a:defRPr>
      </a:lvl4pPr>
      <a:lvl5pPr marL="2057400" indent="-228600" algn="r" rtl="1" eaLnBrk="0" fontAlgn="base" hangingPunct="0">
        <a:spcBef>
          <a:spcPct val="20000"/>
        </a:spcBef>
        <a:spcAft>
          <a:spcPct val="0"/>
        </a:spcAft>
        <a:buChar char="»"/>
        <a:defRPr sz="2000">
          <a:solidFill>
            <a:schemeClr val="tx1"/>
          </a:solidFill>
          <a:latin typeface="Times New Roman" charset="0"/>
          <a:ea typeface="Times New Roman (Hebrew)" charset="0"/>
          <a:cs typeface="+mn-cs"/>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434" name="Cím hely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hu-HU"/>
              <a:t>Mintacím szerkesztése</a:t>
            </a:r>
          </a:p>
        </p:txBody>
      </p:sp>
      <p:sp>
        <p:nvSpPr>
          <p:cNvPr id="18435" name="Szöveg hely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rtl="0">
              <a:defRPr sz="1200">
                <a:solidFill>
                  <a:srgbClr val="898989"/>
                </a:solidFill>
                <a:latin typeface="Calibri" charset="0"/>
              </a:defRPr>
            </a:lvl1pPr>
          </a:lstStyle>
          <a:p>
            <a:pPr defTabSz="914400" fontAlgn="base">
              <a:spcBef>
                <a:spcPct val="0"/>
              </a:spcBef>
              <a:spcAft>
                <a:spcPct val="0"/>
              </a:spcAft>
            </a:pPr>
            <a:fld id="{1119A818-95A1-3343-B670-ED4AD259E996}" type="datetimeFigureOut">
              <a:rPr lang="hu-HU" smtClean="0">
                <a:ea typeface="ＭＳ Ｐゴシック" charset="0"/>
                <a:cs typeface="Times New Roman (Hebrew)" charset="0"/>
              </a:rPr>
              <a:pPr defTabSz="914400" fontAlgn="base">
                <a:spcBef>
                  <a:spcPct val="0"/>
                </a:spcBef>
                <a:spcAft>
                  <a:spcPct val="0"/>
                </a:spcAft>
              </a:pPr>
              <a:t>17. 03. 21.</a:t>
            </a:fld>
            <a:endParaRPr lang="hu-HU" smtClean="0">
              <a:ea typeface="ＭＳ Ｐゴシック" charset="0"/>
              <a:cs typeface="Times New Roman (Hebrew)" charset="0"/>
            </a:endParaRPr>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rtl="0" fontAlgn="auto">
              <a:spcBef>
                <a:spcPts val="0"/>
              </a:spcBef>
              <a:spcAft>
                <a:spcPts val="0"/>
              </a:spcAft>
              <a:defRPr sz="1200">
                <a:solidFill>
                  <a:prstClr val="black">
                    <a:tint val="75000"/>
                  </a:prstClr>
                </a:solidFill>
                <a:latin typeface="Calibri"/>
                <a:ea typeface="+mn-ea"/>
                <a:cs typeface="Times New Roman (Hebrew)" charset="-79"/>
              </a:defRPr>
            </a:lvl1pPr>
          </a:lstStyle>
          <a:p>
            <a:pPr defTabSz="914400">
              <a:defRPr/>
            </a:pPr>
            <a:endParaRPr lang="hu-HU"/>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rtl="0">
              <a:defRPr sz="1200">
                <a:solidFill>
                  <a:srgbClr val="898989"/>
                </a:solidFill>
                <a:latin typeface="Calibri" charset="0"/>
              </a:defRPr>
            </a:lvl1pPr>
          </a:lstStyle>
          <a:p>
            <a:pPr algn="r" defTabSz="914400" fontAlgn="base">
              <a:spcBef>
                <a:spcPct val="0"/>
              </a:spcBef>
              <a:spcAft>
                <a:spcPct val="0"/>
              </a:spcAft>
            </a:pPr>
            <a:fld id="{BB6C5D47-C95C-7443-948E-03AD79E0E210}" type="slidenum">
              <a:rPr lang="hu-HU" smtClean="0">
                <a:ea typeface="ＭＳ Ｐゴシック" charset="0"/>
                <a:cs typeface="Times New Roman (Hebrew)" charset="0"/>
              </a:rPr>
              <a:pPr algn="r" defTabSz="914400" fontAlgn="base">
                <a:spcBef>
                  <a:spcPct val="0"/>
                </a:spcBef>
                <a:spcAft>
                  <a:spcPct val="0"/>
                </a:spcAft>
              </a:pPr>
              <a:t>‹#›</a:t>
            </a:fld>
            <a:endParaRPr lang="hu-HU" smtClean="0">
              <a:ea typeface="ＭＳ Ｐゴシック" charset="0"/>
              <a:cs typeface="Times New Roman (Hebrew)" charset="0"/>
            </a:endParaRPr>
          </a:p>
        </p:txBody>
      </p:sp>
    </p:spTree>
    <p:extLst>
      <p:ext uri="{BB962C8B-B14F-4D97-AF65-F5344CB8AC3E}">
        <p14:creationId xmlns:p14="http://schemas.microsoft.com/office/powerpoint/2010/main" val="114721646"/>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ctr" rtl="0" eaLnBrk="0" fontAlgn="base" hangingPunct="0">
        <a:spcBef>
          <a:spcPct val="0"/>
        </a:spcBef>
        <a:spcAft>
          <a:spcPct val="0"/>
        </a:spcAft>
        <a:defRPr sz="4400" kern="1200">
          <a:solidFill>
            <a:schemeClr val="tx1"/>
          </a:solidFill>
          <a:latin typeface="Calibri" charset="0"/>
          <a:ea typeface="ＭＳ Ｐゴシック" charset="0"/>
          <a:cs typeface="Times New Roman"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Times New Roman" pitchFamily="18" charset="0"/>
        </a:defRPr>
      </a:lvl5pPr>
      <a:lvl6pPr marL="457200" algn="ctr" rtl="0" fontAlgn="base">
        <a:spcBef>
          <a:spcPct val="0"/>
        </a:spcBef>
        <a:spcAft>
          <a:spcPct val="0"/>
        </a:spcAft>
        <a:defRPr sz="4400">
          <a:solidFill>
            <a:schemeClr val="tx1"/>
          </a:solidFill>
          <a:latin typeface="Calibri" pitchFamily="34" charset="0"/>
          <a:cs typeface="Times New Roman" pitchFamily="18" charset="0"/>
        </a:defRPr>
      </a:lvl6pPr>
      <a:lvl7pPr marL="914400" algn="ctr" rtl="0" fontAlgn="base">
        <a:spcBef>
          <a:spcPct val="0"/>
        </a:spcBef>
        <a:spcAft>
          <a:spcPct val="0"/>
        </a:spcAft>
        <a:defRPr sz="4400">
          <a:solidFill>
            <a:schemeClr val="tx1"/>
          </a:solidFill>
          <a:latin typeface="Calibri" pitchFamily="34" charset="0"/>
          <a:cs typeface="Times New Roman" pitchFamily="18" charset="0"/>
        </a:defRPr>
      </a:lvl7pPr>
      <a:lvl8pPr marL="1371600" algn="ctr" rtl="0" fontAlgn="base">
        <a:spcBef>
          <a:spcPct val="0"/>
        </a:spcBef>
        <a:spcAft>
          <a:spcPct val="0"/>
        </a:spcAft>
        <a:defRPr sz="4400">
          <a:solidFill>
            <a:schemeClr val="tx1"/>
          </a:solidFill>
          <a:latin typeface="Calibri" pitchFamily="34" charset="0"/>
          <a:cs typeface="Times New Roman" pitchFamily="18" charset="0"/>
        </a:defRPr>
      </a:lvl8pPr>
      <a:lvl9pPr marL="1828800" algn="ctr" rtl="0"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Calibri" charset="0"/>
          <a:ea typeface="ＭＳ Ｐゴシック" charset="0"/>
          <a:cs typeface="Arial"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Calibri" charset="0"/>
          <a:ea typeface="Arial" charset="0"/>
          <a:cs typeface="Arial"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Calibri" charset="0"/>
          <a:ea typeface="Arial" charset="0"/>
          <a:cs typeface="Arial"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Calibri" charset="0"/>
          <a:ea typeface="Arial" charset="0"/>
          <a:cs typeface="Arial"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Calibri" charset="0"/>
          <a:ea typeface="Arial" charset="0"/>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mn-ea"/>
                <a:cs typeface="Times New Roman (Hebrew)" charset="-79"/>
              </a:defRPr>
            </a:lvl1pPr>
          </a:lstStyle>
          <a:p>
            <a:pPr algn="r" defTabSz="914400" rtl="1"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mn-ea"/>
                <a:cs typeface="Times New Roman (Hebrew)" charset="-79"/>
              </a:defRPr>
            </a:lvl1pPr>
          </a:lstStyle>
          <a:p>
            <a:pPr defTabSz="914400" rtl="1"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defTabSz="914400" rtl="1" fontAlgn="base">
              <a:spcBef>
                <a:spcPct val="0"/>
              </a:spcBef>
              <a:spcAft>
                <a:spcPct val="0"/>
              </a:spcAft>
            </a:pPr>
            <a:fld id="{944FD7FF-1393-0E47-B3D9-169523FAEA38}" type="slidenum">
              <a:rPr lang="en-US" smtClean="0">
                <a:solidFill>
                  <a:srgbClr val="000000"/>
                </a:solidFill>
                <a:latin typeface="Times New Roman" charset="0"/>
                <a:ea typeface="ＭＳ Ｐゴシック" charset="0"/>
                <a:cs typeface="Times New Roman (Hebrew)" charset="0"/>
              </a:rPr>
              <a:pPr defTabSz="914400" rtl="1" fontAlgn="base">
                <a:spcBef>
                  <a:spcPct val="0"/>
                </a:spcBef>
                <a:spcAft>
                  <a:spcPct val="0"/>
                </a:spcAft>
              </a:pPr>
              <a:t>‹#›</a:t>
            </a:fld>
            <a:endParaRPr lang="en-US" smtClean="0">
              <a:solidFill>
                <a:srgbClr val="000000"/>
              </a:solidFill>
              <a:latin typeface="Times New Roman" charset="0"/>
              <a:ea typeface="ＭＳ Ｐゴシック" charset="0"/>
              <a:cs typeface="Times New Roman (Hebrew)" charset="0"/>
            </a:endParaRPr>
          </a:p>
        </p:txBody>
      </p:sp>
    </p:spTree>
    <p:extLst>
      <p:ext uri="{BB962C8B-B14F-4D97-AF65-F5344CB8AC3E}">
        <p14:creationId xmlns:p14="http://schemas.microsoft.com/office/powerpoint/2010/main" val="115857727"/>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ctr" rtl="1" eaLnBrk="0" fontAlgn="base" hangingPunct="0">
        <a:spcBef>
          <a:spcPct val="0"/>
        </a:spcBef>
        <a:spcAft>
          <a:spcPct val="0"/>
        </a:spcAft>
        <a:defRPr sz="4400">
          <a:solidFill>
            <a:schemeClr val="tx2"/>
          </a:solidFill>
          <a:latin typeface="Times New Roman" charset="0"/>
          <a:ea typeface="ＭＳ Ｐゴシック" charset="0"/>
          <a:cs typeface="+mj-cs"/>
        </a:defRPr>
      </a:lvl1pPr>
      <a:lvl2pPr algn="ctr" rtl="1" eaLnBrk="0" fontAlgn="base" hangingPunct="0">
        <a:spcBef>
          <a:spcPct val="0"/>
        </a:spcBef>
        <a:spcAft>
          <a:spcPct val="0"/>
        </a:spcAft>
        <a:defRPr sz="4400">
          <a:solidFill>
            <a:schemeClr val="tx2"/>
          </a:solidFill>
          <a:latin typeface="Times New Roman" pitchFamily="18" charset="0"/>
          <a:ea typeface="ＭＳ Ｐゴシック" charset="0"/>
          <a:cs typeface="Times New Roman (Hebrew)" charset="-79"/>
        </a:defRPr>
      </a:lvl2pPr>
      <a:lvl3pPr algn="ctr" rtl="1" eaLnBrk="0" fontAlgn="base" hangingPunct="0">
        <a:spcBef>
          <a:spcPct val="0"/>
        </a:spcBef>
        <a:spcAft>
          <a:spcPct val="0"/>
        </a:spcAft>
        <a:defRPr sz="4400">
          <a:solidFill>
            <a:schemeClr val="tx2"/>
          </a:solidFill>
          <a:latin typeface="Times New Roman" pitchFamily="18" charset="0"/>
          <a:ea typeface="ＭＳ Ｐゴシック" charset="0"/>
          <a:cs typeface="Times New Roman (Hebrew)" charset="-79"/>
        </a:defRPr>
      </a:lvl3pPr>
      <a:lvl4pPr algn="ctr" rtl="1" eaLnBrk="0" fontAlgn="base" hangingPunct="0">
        <a:spcBef>
          <a:spcPct val="0"/>
        </a:spcBef>
        <a:spcAft>
          <a:spcPct val="0"/>
        </a:spcAft>
        <a:defRPr sz="4400">
          <a:solidFill>
            <a:schemeClr val="tx2"/>
          </a:solidFill>
          <a:latin typeface="Times New Roman" pitchFamily="18" charset="0"/>
          <a:ea typeface="ＭＳ Ｐゴシック" charset="0"/>
          <a:cs typeface="Times New Roman (Hebrew)" charset="-79"/>
        </a:defRPr>
      </a:lvl4pPr>
      <a:lvl5pPr algn="ctr" rtl="1" eaLnBrk="0" fontAlgn="base" hangingPunct="0">
        <a:spcBef>
          <a:spcPct val="0"/>
        </a:spcBef>
        <a:spcAft>
          <a:spcPct val="0"/>
        </a:spcAft>
        <a:defRPr sz="4400">
          <a:solidFill>
            <a:schemeClr val="tx2"/>
          </a:solidFill>
          <a:latin typeface="Times New Roman" pitchFamily="18" charset="0"/>
          <a:ea typeface="ＭＳ Ｐゴシック" charset="0"/>
          <a:cs typeface="Times New Roman (Hebrew)" charset="-79"/>
        </a:defRPr>
      </a:lvl5pPr>
      <a:lvl6pPr marL="457200" algn="ctr" rtl="1" fontAlgn="base">
        <a:spcBef>
          <a:spcPct val="0"/>
        </a:spcBef>
        <a:spcAft>
          <a:spcPct val="0"/>
        </a:spcAft>
        <a:defRPr sz="4400">
          <a:solidFill>
            <a:schemeClr val="tx2"/>
          </a:solidFill>
          <a:latin typeface="Times New Roman" pitchFamily="18" charset="0"/>
          <a:cs typeface="Times New Roman (Hebrew)" charset="-79"/>
        </a:defRPr>
      </a:lvl6pPr>
      <a:lvl7pPr marL="914400" algn="ctr" rtl="1" fontAlgn="base">
        <a:spcBef>
          <a:spcPct val="0"/>
        </a:spcBef>
        <a:spcAft>
          <a:spcPct val="0"/>
        </a:spcAft>
        <a:defRPr sz="4400">
          <a:solidFill>
            <a:schemeClr val="tx2"/>
          </a:solidFill>
          <a:latin typeface="Times New Roman" pitchFamily="18" charset="0"/>
          <a:cs typeface="Times New Roman (Hebrew)" charset="-79"/>
        </a:defRPr>
      </a:lvl7pPr>
      <a:lvl8pPr marL="1371600" algn="ctr" rtl="1" fontAlgn="base">
        <a:spcBef>
          <a:spcPct val="0"/>
        </a:spcBef>
        <a:spcAft>
          <a:spcPct val="0"/>
        </a:spcAft>
        <a:defRPr sz="4400">
          <a:solidFill>
            <a:schemeClr val="tx2"/>
          </a:solidFill>
          <a:latin typeface="Times New Roman" pitchFamily="18" charset="0"/>
          <a:cs typeface="Times New Roman (Hebrew)" charset="-79"/>
        </a:defRPr>
      </a:lvl8pPr>
      <a:lvl9pPr marL="1828800" algn="ctr" rtl="1" fontAlgn="base">
        <a:spcBef>
          <a:spcPct val="0"/>
        </a:spcBef>
        <a:spcAft>
          <a:spcPct val="0"/>
        </a:spcAft>
        <a:defRPr sz="4400">
          <a:solidFill>
            <a:schemeClr val="tx2"/>
          </a:solidFill>
          <a:latin typeface="Times New Roman" pitchFamily="18" charset="0"/>
          <a:cs typeface="Times New Roman (Hebrew)" charset="-79"/>
        </a:defRPr>
      </a:lvl9pPr>
    </p:titleStyle>
    <p:bodyStyle>
      <a:lvl1pPr marL="342900" indent="-342900" algn="r" rtl="1" eaLnBrk="0" fontAlgn="base" hangingPunct="0">
        <a:spcBef>
          <a:spcPct val="20000"/>
        </a:spcBef>
        <a:spcAft>
          <a:spcPct val="0"/>
        </a:spcAft>
        <a:buChar char="•"/>
        <a:defRPr sz="3200">
          <a:solidFill>
            <a:schemeClr val="tx1"/>
          </a:solidFill>
          <a:latin typeface="Times New Roman" charset="0"/>
          <a:ea typeface="ＭＳ Ｐゴシック" charset="0"/>
          <a:cs typeface="+mn-cs"/>
        </a:defRPr>
      </a:lvl1pPr>
      <a:lvl2pPr marL="742950" indent="-285750" algn="r" rtl="1" eaLnBrk="0" fontAlgn="base" hangingPunct="0">
        <a:spcBef>
          <a:spcPct val="20000"/>
        </a:spcBef>
        <a:spcAft>
          <a:spcPct val="0"/>
        </a:spcAft>
        <a:buChar char="–"/>
        <a:defRPr sz="2800">
          <a:solidFill>
            <a:schemeClr val="tx1"/>
          </a:solidFill>
          <a:latin typeface="Times New Roman" charset="0"/>
          <a:ea typeface="Times New Roman (Hebrew)" charset="0"/>
          <a:cs typeface="+mn-cs"/>
        </a:defRPr>
      </a:lvl2pPr>
      <a:lvl3pPr marL="1143000" indent="-228600" algn="r" rtl="1" eaLnBrk="0" fontAlgn="base" hangingPunct="0">
        <a:spcBef>
          <a:spcPct val="20000"/>
        </a:spcBef>
        <a:spcAft>
          <a:spcPct val="0"/>
        </a:spcAft>
        <a:buChar char="•"/>
        <a:defRPr sz="2400">
          <a:solidFill>
            <a:schemeClr val="tx1"/>
          </a:solidFill>
          <a:latin typeface="Times New Roman" charset="0"/>
          <a:ea typeface="Times New Roman (Hebrew)" charset="0"/>
          <a:cs typeface="+mn-cs"/>
        </a:defRPr>
      </a:lvl3pPr>
      <a:lvl4pPr marL="1600200" indent="-228600" algn="r" rtl="1" eaLnBrk="0" fontAlgn="base" hangingPunct="0">
        <a:spcBef>
          <a:spcPct val="20000"/>
        </a:spcBef>
        <a:spcAft>
          <a:spcPct val="0"/>
        </a:spcAft>
        <a:buChar char="–"/>
        <a:defRPr sz="2000">
          <a:solidFill>
            <a:schemeClr val="tx1"/>
          </a:solidFill>
          <a:latin typeface="Times New Roman" charset="0"/>
          <a:ea typeface="Times New Roman (Hebrew)" charset="0"/>
          <a:cs typeface="+mn-cs"/>
        </a:defRPr>
      </a:lvl4pPr>
      <a:lvl5pPr marL="2057400" indent="-228600" algn="r" rtl="1" eaLnBrk="0" fontAlgn="base" hangingPunct="0">
        <a:spcBef>
          <a:spcPct val="20000"/>
        </a:spcBef>
        <a:spcAft>
          <a:spcPct val="0"/>
        </a:spcAft>
        <a:buChar char="»"/>
        <a:defRPr sz="2000">
          <a:solidFill>
            <a:schemeClr val="tx1"/>
          </a:solidFill>
          <a:latin typeface="Times New Roman" charset="0"/>
          <a:ea typeface="Times New Roman (Hebrew)" charset="0"/>
          <a:cs typeface="+mn-cs"/>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Cím hely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40" tIns="45672" rIns="91340" bIns="45672" numCol="1" anchor="ctr" anchorCtr="0" compatLnSpc="1">
            <a:prstTxWarp prst="textNoShape">
              <a:avLst/>
            </a:prstTxWarp>
          </a:bodyPr>
          <a:lstStyle/>
          <a:p>
            <a:pPr lvl="0"/>
            <a:r>
              <a:rPr lang="hu-HU"/>
              <a:t>Mintacím szerkesztése</a:t>
            </a:r>
          </a:p>
        </p:txBody>
      </p:sp>
      <p:sp>
        <p:nvSpPr>
          <p:cNvPr id="29699" name="Szöveg helye 2"/>
          <p:cNvSpPr>
            <a:spLocks noGrp="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40" tIns="45672" rIns="91340" bIns="45672" numCol="1" anchor="t" anchorCtr="0" compatLnSpc="1">
            <a:prstTxWarp prst="textNoShape">
              <a:avLst/>
            </a:prstTxWarp>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2"/>
          </p:nvPr>
        </p:nvSpPr>
        <p:spPr>
          <a:xfrm>
            <a:off x="457200" y="6356360"/>
            <a:ext cx="2133600" cy="365125"/>
          </a:xfrm>
          <a:prstGeom prst="rect">
            <a:avLst/>
          </a:prstGeom>
        </p:spPr>
        <p:txBody>
          <a:bodyPr vert="horz" wrap="square" lIns="91340" tIns="45672" rIns="91340" bIns="45672" numCol="1" anchor="ctr" anchorCtr="0" compatLnSpc="1">
            <a:prstTxWarp prst="textNoShape">
              <a:avLst/>
            </a:prstTxWarp>
          </a:bodyPr>
          <a:lstStyle>
            <a:lvl1pPr>
              <a:defRPr sz="1200">
                <a:solidFill>
                  <a:srgbClr val="898989"/>
                </a:solidFill>
                <a:latin typeface="Calibri" charset="0"/>
                <a:cs typeface="Arial" charset="0"/>
              </a:defRPr>
            </a:lvl1pPr>
          </a:lstStyle>
          <a:p>
            <a:pPr defTabSz="913453" fontAlgn="base">
              <a:spcBef>
                <a:spcPct val="0"/>
              </a:spcBef>
              <a:spcAft>
                <a:spcPct val="0"/>
              </a:spcAft>
              <a:defRPr/>
            </a:pPr>
            <a:fld id="{3C5060F8-9E70-214D-A9BF-1CE2EA01F7EE}" type="datetime1">
              <a:rPr lang="hu-HU" smtClean="0">
                <a:ea typeface="ＭＳ Ｐゴシック" charset="0"/>
              </a:rPr>
              <a:pPr defTabSz="913453" fontAlgn="base">
                <a:spcBef>
                  <a:spcPct val="0"/>
                </a:spcBef>
                <a:spcAft>
                  <a:spcPct val="0"/>
                </a:spcAft>
                <a:defRPr/>
              </a:pPr>
              <a:t>17. 03. 21.</a:t>
            </a:fld>
            <a:endParaRPr lang="hu-HU">
              <a:ea typeface="ＭＳ Ｐゴシック" charset="0"/>
            </a:endParaRPr>
          </a:p>
        </p:txBody>
      </p:sp>
      <p:sp>
        <p:nvSpPr>
          <p:cNvPr id="5" name="Élőláb helye 4"/>
          <p:cNvSpPr>
            <a:spLocks noGrp="1"/>
          </p:cNvSpPr>
          <p:nvPr>
            <p:ph type="ftr" sz="quarter" idx="3"/>
          </p:nvPr>
        </p:nvSpPr>
        <p:spPr>
          <a:xfrm>
            <a:off x="3124200" y="6356360"/>
            <a:ext cx="2895600" cy="365125"/>
          </a:xfrm>
          <a:prstGeom prst="rect">
            <a:avLst/>
          </a:prstGeom>
        </p:spPr>
        <p:txBody>
          <a:bodyPr vert="horz" lIns="91340" tIns="45672" rIns="91340" bIns="45672" rtlCol="0" anchor="ctr"/>
          <a:lstStyle>
            <a:lvl1pPr algn="ctr" fontAlgn="auto">
              <a:spcBef>
                <a:spcPts val="0"/>
              </a:spcBef>
              <a:spcAft>
                <a:spcPts val="0"/>
              </a:spcAft>
              <a:defRPr sz="1200">
                <a:solidFill>
                  <a:prstClr val="black">
                    <a:tint val="75000"/>
                  </a:prstClr>
                </a:solidFill>
                <a:latin typeface="+mn-lt"/>
                <a:ea typeface="+mn-ea"/>
                <a:cs typeface="+mn-cs"/>
              </a:defRPr>
            </a:lvl1pPr>
          </a:lstStyle>
          <a:p>
            <a:pPr defTabSz="913453">
              <a:defRPr/>
            </a:pPr>
            <a:endParaRPr lang="hu-HU">
              <a:latin typeface="Calibri"/>
            </a:endParaRPr>
          </a:p>
        </p:txBody>
      </p:sp>
      <p:sp>
        <p:nvSpPr>
          <p:cNvPr id="6" name="Dia számának helye 5"/>
          <p:cNvSpPr>
            <a:spLocks noGrp="1"/>
          </p:cNvSpPr>
          <p:nvPr>
            <p:ph type="sldNum" sz="quarter" idx="4"/>
          </p:nvPr>
        </p:nvSpPr>
        <p:spPr>
          <a:xfrm>
            <a:off x="6553200" y="6356360"/>
            <a:ext cx="2133600" cy="365125"/>
          </a:xfrm>
          <a:prstGeom prst="rect">
            <a:avLst/>
          </a:prstGeom>
        </p:spPr>
        <p:txBody>
          <a:bodyPr vert="horz" wrap="square" lIns="91340" tIns="45672" rIns="91340" bIns="45672" numCol="1" anchor="ctr" anchorCtr="0" compatLnSpc="1">
            <a:prstTxWarp prst="textNoShape">
              <a:avLst/>
            </a:prstTxWarp>
          </a:bodyPr>
          <a:lstStyle>
            <a:lvl1pPr algn="r">
              <a:defRPr sz="1200">
                <a:solidFill>
                  <a:srgbClr val="898989"/>
                </a:solidFill>
                <a:latin typeface="Calibri" charset="0"/>
                <a:cs typeface="Arial" charset="0"/>
              </a:defRPr>
            </a:lvl1pPr>
          </a:lstStyle>
          <a:p>
            <a:pPr defTabSz="913453" fontAlgn="base">
              <a:spcBef>
                <a:spcPct val="0"/>
              </a:spcBef>
              <a:spcAft>
                <a:spcPct val="0"/>
              </a:spcAft>
              <a:defRPr/>
            </a:pPr>
            <a:fld id="{85ADA2B7-4544-EA4C-8400-D8C58856F83E}" type="slidenum">
              <a:rPr lang="hu-HU" smtClean="0">
                <a:ea typeface="ＭＳ Ｐゴシック" charset="0"/>
              </a:rPr>
              <a:pPr defTabSz="913453" fontAlgn="base">
                <a:spcBef>
                  <a:spcPct val="0"/>
                </a:spcBef>
                <a:spcAft>
                  <a:spcPct val="0"/>
                </a:spcAft>
                <a:defRPr/>
              </a:pPr>
              <a:t>‹#›</a:t>
            </a:fld>
            <a:endParaRPr lang="hu-HU">
              <a:ea typeface="ＭＳ Ｐゴシック" charset="0"/>
            </a:endParaRPr>
          </a:p>
        </p:txBody>
      </p:sp>
    </p:spTree>
    <p:extLst>
      <p:ext uri="{BB962C8B-B14F-4D97-AF65-F5344CB8AC3E}">
        <p14:creationId xmlns:p14="http://schemas.microsoft.com/office/powerpoint/2010/main" val="3714828114"/>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hf hdr="0" ftr="0" dt="0"/>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6725" algn="ctr" rtl="0" fontAlgn="base">
        <a:spcBef>
          <a:spcPct val="0"/>
        </a:spcBef>
        <a:spcAft>
          <a:spcPct val="0"/>
        </a:spcAft>
        <a:defRPr sz="4400">
          <a:solidFill>
            <a:schemeClr val="tx1"/>
          </a:solidFill>
          <a:latin typeface="Calibri" pitchFamily="34" charset="0"/>
        </a:defRPr>
      </a:lvl6pPr>
      <a:lvl7pPr marL="913453" algn="ctr" rtl="0" fontAlgn="base">
        <a:spcBef>
          <a:spcPct val="0"/>
        </a:spcBef>
        <a:spcAft>
          <a:spcPct val="0"/>
        </a:spcAft>
        <a:defRPr sz="4400">
          <a:solidFill>
            <a:schemeClr val="tx1"/>
          </a:solidFill>
          <a:latin typeface="Calibri" pitchFamily="34" charset="0"/>
        </a:defRPr>
      </a:lvl7pPr>
      <a:lvl8pPr marL="1370180" algn="ctr" rtl="0" fontAlgn="base">
        <a:spcBef>
          <a:spcPct val="0"/>
        </a:spcBef>
        <a:spcAft>
          <a:spcPct val="0"/>
        </a:spcAft>
        <a:defRPr sz="4400">
          <a:solidFill>
            <a:schemeClr val="tx1"/>
          </a:solidFill>
          <a:latin typeface="Calibri" pitchFamily="34" charset="0"/>
        </a:defRPr>
      </a:lvl8pPr>
      <a:lvl9pPr marL="1826905" algn="ctr" rtl="0" fontAlgn="base">
        <a:spcBef>
          <a:spcPct val="0"/>
        </a:spcBef>
        <a:spcAft>
          <a:spcPct val="0"/>
        </a:spcAft>
        <a:defRPr sz="4400">
          <a:solidFill>
            <a:schemeClr val="tx1"/>
          </a:solidFill>
          <a:latin typeface="Calibri" pitchFamily="34" charset="0"/>
        </a:defRPr>
      </a:lvl9pPr>
    </p:titleStyle>
    <p:bodyStyle>
      <a:lvl1pPr marL="342545" indent="-342545"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180" indent="-285453"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817" indent="-228363"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542" indent="-22836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269" indent="-22836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1995" indent="-228363" algn="l" defTabSz="9134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722" indent="-228363" algn="l" defTabSz="9134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448" indent="-228363" algn="l" defTabSz="9134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174" indent="-228363" algn="l" defTabSz="9134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3453" rtl="0" eaLnBrk="1" latinLnBrk="0" hangingPunct="1">
        <a:defRPr sz="1800" kern="1200">
          <a:solidFill>
            <a:schemeClr val="tx1"/>
          </a:solidFill>
          <a:latin typeface="+mn-lt"/>
          <a:ea typeface="+mn-ea"/>
          <a:cs typeface="+mn-cs"/>
        </a:defRPr>
      </a:lvl1pPr>
      <a:lvl2pPr marL="456725" algn="l" defTabSz="913453" rtl="0" eaLnBrk="1" latinLnBrk="0" hangingPunct="1">
        <a:defRPr sz="1800" kern="1200">
          <a:solidFill>
            <a:schemeClr val="tx1"/>
          </a:solidFill>
          <a:latin typeface="+mn-lt"/>
          <a:ea typeface="+mn-ea"/>
          <a:cs typeface="+mn-cs"/>
        </a:defRPr>
      </a:lvl2pPr>
      <a:lvl3pPr marL="913453" algn="l" defTabSz="913453" rtl="0" eaLnBrk="1" latinLnBrk="0" hangingPunct="1">
        <a:defRPr sz="1800" kern="1200">
          <a:solidFill>
            <a:schemeClr val="tx1"/>
          </a:solidFill>
          <a:latin typeface="+mn-lt"/>
          <a:ea typeface="+mn-ea"/>
          <a:cs typeface="+mn-cs"/>
        </a:defRPr>
      </a:lvl3pPr>
      <a:lvl4pPr marL="1370180" algn="l" defTabSz="913453" rtl="0" eaLnBrk="1" latinLnBrk="0" hangingPunct="1">
        <a:defRPr sz="1800" kern="1200">
          <a:solidFill>
            <a:schemeClr val="tx1"/>
          </a:solidFill>
          <a:latin typeface="+mn-lt"/>
          <a:ea typeface="+mn-ea"/>
          <a:cs typeface="+mn-cs"/>
        </a:defRPr>
      </a:lvl4pPr>
      <a:lvl5pPr marL="1826905" algn="l" defTabSz="913453" rtl="0" eaLnBrk="1" latinLnBrk="0" hangingPunct="1">
        <a:defRPr sz="1800" kern="1200">
          <a:solidFill>
            <a:schemeClr val="tx1"/>
          </a:solidFill>
          <a:latin typeface="+mn-lt"/>
          <a:ea typeface="+mn-ea"/>
          <a:cs typeface="+mn-cs"/>
        </a:defRPr>
      </a:lvl5pPr>
      <a:lvl6pPr marL="2283632" algn="l" defTabSz="913453" rtl="0" eaLnBrk="1" latinLnBrk="0" hangingPunct="1">
        <a:defRPr sz="1800" kern="1200">
          <a:solidFill>
            <a:schemeClr val="tx1"/>
          </a:solidFill>
          <a:latin typeface="+mn-lt"/>
          <a:ea typeface="+mn-ea"/>
          <a:cs typeface="+mn-cs"/>
        </a:defRPr>
      </a:lvl6pPr>
      <a:lvl7pPr marL="2740358" algn="l" defTabSz="913453" rtl="0" eaLnBrk="1" latinLnBrk="0" hangingPunct="1">
        <a:defRPr sz="1800" kern="1200">
          <a:solidFill>
            <a:schemeClr val="tx1"/>
          </a:solidFill>
          <a:latin typeface="+mn-lt"/>
          <a:ea typeface="+mn-ea"/>
          <a:cs typeface="+mn-cs"/>
        </a:defRPr>
      </a:lvl7pPr>
      <a:lvl8pPr marL="3197080" algn="l" defTabSz="913453" rtl="0" eaLnBrk="1" latinLnBrk="0" hangingPunct="1">
        <a:defRPr sz="1800" kern="1200">
          <a:solidFill>
            <a:schemeClr val="tx1"/>
          </a:solidFill>
          <a:latin typeface="+mn-lt"/>
          <a:ea typeface="+mn-ea"/>
          <a:cs typeface="+mn-cs"/>
        </a:defRPr>
      </a:lvl8pPr>
      <a:lvl9pPr marL="3653809" algn="l" defTabSz="91345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Cím hely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40" tIns="45672" rIns="91340" bIns="45672" numCol="1" anchor="ctr" anchorCtr="0" compatLnSpc="1">
            <a:prstTxWarp prst="textNoShape">
              <a:avLst/>
            </a:prstTxWarp>
          </a:bodyPr>
          <a:lstStyle/>
          <a:p>
            <a:pPr lvl="0"/>
            <a:r>
              <a:rPr lang="hu-HU"/>
              <a:t>Mintacím szerkesztése</a:t>
            </a:r>
          </a:p>
        </p:txBody>
      </p:sp>
      <p:sp>
        <p:nvSpPr>
          <p:cNvPr id="1027" name="Szöveg helye 2"/>
          <p:cNvSpPr>
            <a:spLocks noGrp="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40" tIns="45672" rIns="91340" bIns="45672" numCol="1" anchor="t" anchorCtr="0" compatLnSpc="1">
            <a:prstTxWarp prst="textNoShape">
              <a:avLst/>
            </a:prstTxWarp>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2"/>
          </p:nvPr>
        </p:nvSpPr>
        <p:spPr>
          <a:xfrm>
            <a:off x="457200" y="6356360"/>
            <a:ext cx="2133600" cy="365125"/>
          </a:xfrm>
          <a:prstGeom prst="rect">
            <a:avLst/>
          </a:prstGeom>
        </p:spPr>
        <p:txBody>
          <a:bodyPr vert="horz" wrap="square" lIns="91340" tIns="45672" rIns="91340" bIns="45672" numCol="1" anchor="ctr" anchorCtr="0" compatLnSpc="1">
            <a:prstTxWarp prst="textNoShape">
              <a:avLst/>
            </a:prstTxWarp>
          </a:bodyPr>
          <a:lstStyle>
            <a:lvl1pPr>
              <a:defRPr sz="1200">
                <a:solidFill>
                  <a:srgbClr val="898989"/>
                </a:solidFill>
                <a:latin typeface="Calibri" charset="0"/>
                <a:cs typeface="Arial" charset="0"/>
              </a:defRPr>
            </a:lvl1pPr>
          </a:lstStyle>
          <a:p>
            <a:pPr defTabSz="913453" fontAlgn="base">
              <a:spcBef>
                <a:spcPct val="0"/>
              </a:spcBef>
              <a:spcAft>
                <a:spcPct val="0"/>
              </a:spcAft>
              <a:defRPr/>
            </a:pPr>
            <a:fld id="{8F79395D-67AB-8545-B50D-27E0D9D857C9}" type="datetimeFigureOut">
              <a:rPr lang="hu-HU" smtClean="0">
                <a:ea typeface="ＭＳ Ｐゴシック" charset="0"/>
              </a:rPr>
              <a:pPr defTabSz="913453" fontAlgn="base">
                <a:spcBef>
                  <a:spcPct val="0"/>
                </a:spcBef>
                <a:spcAft>
                  <a:spcPct val="0"/>
                </a:spcAft>
                <a:defRPr/>
              </a:pPr>
              <a:t>17. 03. 21.</a:t>
            </a:fld>
            <a:endParaRPr lang="hu-HU">
              <a:ea typeface="ＭＳ Ｐゴシック" charset="0"/>
            </a:endParaRPr>
          </a:p>
        </p:txBody>
      </p:sp>
      <p:sp>
        <p:nvSpPr>
          <p:cNvPr id="5" name="Élőláb helye 4"/>
          <p:cNvSpPr>
            <a:spLocks noGrp="1"/>
          </p:cNvSpPr>
          <p:nvPr>
            <p:ph type="ftr" sz="quarter" idx="3"/>
          </p:nvPr>
        </p:nvSpPr>
        <p:spPr>
          <a:xfrm>
            <a:off x="3124200" y="6356360"/>
            <a:ext cx="2895600" cy="365125"/>
          </a:xfrm>
          <a:prstGeom prst="rect">
            <a:avLst/>
          </a:prstGeom>
        </p:spPr>
        <p:txBody>
          <a:bodyPr vert="horz" lIns="91340" tIns="45672" rIns="91340" bIns="45672"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3453">
              <a:defRPr/>
            </a:pPr>
            <a:endParaRPr lang="hu-HU">
              <a:solidFill>
                <a:prstClr val="black">
                  <a:tint val="75000"/>
                </a:prstClr>
              </a:solidFill>
              <a:latin typeface="Calibri"/>
            </a:endParaRPr>
          </a:p>
        </p:txBody>
      </p:sp>
      <p:sp>
        <p:nvSpPr>
          <p:cNvPr id="6" name="Dia számának helye 5"/>
          <p:cNvSpPr>
            <a:spLocks noGrp="1"/>
          </p:cNvSpPr>
          <p:nvPr>
            <p:ph type="sldNum" sz="quarter" idx="4"/>
          </p:nvPr>
        </p:nvSpPr>
        <p:spPr>
          <a:xfrm>
            <a:off x="6553200" y="6356360"/>
            <a:ext cx="2133600" cy="365125"/>
          </a:xfrm>
          <a:prstGeom prst="rect">
            <a:avLst/>
          </a:prstGeom>
        </p:spPr>
        <p:txBody>
          <a:bodyPr vert="horz" wrap="square" lIns="91340" tIns="45672" rIns="91340" bIns="45672" numCol="1" anchor="ctr" anchorCtr="0" compatLnSpc="1">
            <a:prstTxWarp prst="textNoShape">
              <a:avLst/>
            </a:prstTxWarp>
          </a:bodyPr>
          <a:lstStyle>
            <a:lvl1pPr algn="r">
              <a:defRPr sz="1200">
                <a:solidFill>
                  <a:srgbClr val="898989"/>
                </a:solidFill>
                <a:latin typeface="Calibri" charset="0"/>
                <a:cs typeface="Arial" charset="0"/>
              </a:defRPr>
            </a:lvl1pPr>
          </a:lstStyle>
          <a:p>
            <a:pPr defTabSz="913453" fontAlgn="base">
              <a:spcBef>
                <a:spcPct val="0"/>
              </a:spcBef>
              <a:spcAft>
                <a:spcPct val="0"/>
              </a:spcAft>
              <a:defRPr/>
            </a:pPr>
            <a:fld id="{BDC764E7-A47E-E245-BC8B-B6F1E839C085}" type="slidenum">
              <a:rPr lang="hu-HU" smtClean="0">
                <a:ea typeface="ＭＳ Ｐゴシック" charset="0"/>
              </a:rPr>
              <a:pPr defTabSz="913453" fontAlgn="base">
                <a:spcBef>
                  <a:spcPct val="0"/>
                </a:spcBef>
                <a:spcAft>
                  <a:spcPct val="0"/>
                </a:spcAft>
                <a:defRPr/>
              </a:pPr>
              <a:t>‹#›</a:t>
            </a:fld>
            <a:endParaRPr lang="hu-HU">
              <a:ea typeface="ＭＳ Ｐゴシック" charset="0"/>
            </a:endParaRPr>
          </a:p>
        </p:txBody>
      </p:sp>
    </p:spTree>
    <p:extLst>
      <p:ext uri="{BB962C8B-B14F-4D97-AF65-F5344CB8AC3E}">
        <p14:creationId xmlns:p14="http://schemas.microsoft.com/office/powerpoint/2010/main" val="56379983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813"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6725" algn="ctr" rtl="0" fontAlgn="base">
        <a:spcBef>
          <a:spcPct val="0"/>
        </a:spcBef>
        <a:spcAft>
          <a:spcPct val="0"/>
        </a:spcAft>
        <a:defRPr sz="4400">
          <a:solidFill>
            <a:schemeClr val="tx1"/>
          </a:solidFill>
          <a:latin typeface="Calibri" pitchFamily="34" charset="0"/>
        </a:defRPr>
      </a:lvl6pPr>
      <a:lvl7pPr marL="913453" algn="ctr" rtl="0" fontAlgn="base">
        <a:spcBef>
          <a:spcPct val="0"/>
        </a:spcBef>
        <a:spcAft>
          <a:spcPct val="0"/>
        </a:spcAft>
        <a:defRPr sz="4400">
          <a:solidFill>
            <a:schemeClr val="tx1"/>
          </a:solidFill>
          <a:latin typeface="Calibri" pitchFamily="34" charset="0"/>
        </a:defRPr>
      </a:lvl7pPr>
      <a:lvl8pPr marL="1370180" algn="ctr" rtl="0" fontAlgn="base">
        <a:spcBef>
          <a:spcPct val="0"/>
        </a:spcBef>
        <a:spcAft>
          <a:spcPct val="0"/>
        </a:spcAft>
        <a:defRPr sz="4400">
          <a:solidFill>
            <a:schemeClr val="tx1"/>
          </a:solidFill>
          <a:latin typeface="Calibri" pitchFamily="34" charset="0"/>
        </a:defRPr>
      </a:lvl8pPr>
      <a:lvl9pPr marL="1826905" algn="ctr" rtl="0" fontAlgn="base">
        <a:spcBef>
          <a:spcPct val="0"/>
        </a:spcBef>
        <a:spcAft>
          <a:spcPct val="0"/>
        </a:spcAft>
        <a:defRPr sz="4400">
          <a:solidFill>
            <a:schemeClr val="tx1"/>
          </a:solidFill>
          <a:latin typeface="Calibri" pitchFamily="34" charset="0"/>
        </a:defRPr>
      </a:lvl9pPr>
    </p:titleStyle>
    <p:bodyStyle>
      <a:lvl1pPr marL="342545" indent="-342545"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180" indent="-285453"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817" indent="-228363"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542" indent="-22836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269" indent="-22836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1995" indent="-228363" algn="l" defTabSz="9134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722" indent="-228363" algn="l" defTabSz="9134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448" indent="-228363" algn="l" defTabSz="9134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174" indent="-228363" algn="l" defTabSz="9134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3453" rtl="0" eaLnBrk="1" latinLnBrk="0" hangingPunct="1">
        <a:defRPr sz="1800" kern="1200">
          <a:solidFill>
            <a:schemeClr val="tx1"/>
          </a:solidFill>
          <a:latin typeface="+mn-lt"/>
          <a:ea typeface="+mn-ea"/>
          <a:cs typeface="+mn-cs"/>
        </a:defRPr>
      </a:lvl1pPr>
      <a:lvl2pPr marL="456725" algn="l" defTabSz="913453" rtl="0" eaLnBrk="1" latinLnBrk="0" hangingPunct="1">
        <a:defRPr sz="1800" kern="1200">
          <a:solidFill>
            <a:schemeClr val="tx1"/>
          </a:solidFill>
          <a:latin typeface="+mn-lt"/>
          <a:ea typeface="+mn-ea"/>
          <a:cs typeface="+mn-cs"/>
        </a:defRPr>
      </a:lvl2pPr>
      <a:lvl3pPr marL="913453" algn="l" defTabSz="913453" rtl="0" eaLnBrk="1" latinLnBrk="0" hangingPunct="1">
        <a:defRPr sz="1800" kern="1200">
          <a:solidFill>
            <a:schemeClr val="tx1"/>
          </a:solidFill>
          <a:latin typeface="+mn-lt"/>
          <a:ea typeface="+mn-ea"/>
          <a:cs typeface="+mn-cs"/>
        </a:defRPr>
      </a:lvl3pPr>
      <a:lvl4pPr marL="1370180" algn="l" defTabSz="913453" rtl="0" eaLnBrk="1" latinLnBrk="0" hangingPunct="1">
        <a:defRPr sz="1800" kern="1200">
          <a:solidFill>
            <a:schemeClr val="tx1"/>
          </a:solidFill>
          <a:latin typeface="+mn-lt"/>
          <a:ea typeface="+mn-ea"/>
          <a:cs typeface="+mn-cs"/>
        </a:defRPr>
      </a:lvl4pPr>
      <a:lvl5pPr marL="1826905" algn="l" defTabSz="913453" rtl="0" eaLnBrk="1" latinLnBrk="0" hangingPunct="1">
        <a:defRPr sz="1800" kern="1200">
          <a:solidFill>
            <a:schemeClr val="tx1"/>
          </a:solidFill>
          <a:latin typeface="+mn-lt"/>
          <a:ea typeface="+mn-ea"/>
          <a:cs typeface="+mn-cs"/>
        </a:defRPr>
      </a:lvl5pPr>
      <a:lvl6pPr marL="2283632" algn="l" defTabSz="913453" rtl="0" eaLnBrk="1" latinLnBrk="0" hangingPunct="1">
        <a:defRPr sz="1800" kern="1200">
          <a:solidFill>
            <a:schemeClr val="tx1"/>
          </a:solidFill>
          <a:latin typeface="+mn-lt"/>
          <a:ea typeface="+mn-ea"/>
          <a:cs typeface="+mn-cs"/>
        </a:defRPr>
      </a:lvl6pPr>
      <a:lvl7pPr marL="2740358" algn="l" defTabSz="913453" rtl="0" eaLnBrk="1" latinLnBrk="0" hangingPunct="1">
        <a:defRPr sz="1800" kern="1200">
          <a:solidFill>
            <a:schemeClr val="tx1"/>
          </a:solidFill>
          <a:latin typeface="+mn-lt"/>
          <a:ea typeface="+mn-ea"/>
          <a:cs typeface="+mn-cs"/>
        </a:defRPr>
      </a:lvl7pPr>
      <a:lvl8pPr marL="3197080" algn="l" defTabSz="913453" rtl="0" eaLnBrk="1" latinLnBrk="0" hangingPunct="1">
        <a:defRPr sz="1800" kern="1200">
          <a:solidFill>
            <a:schemeClr val="tx1"/>
          </a:solidFill>
          <a:latin typeface="+mn-lt"/>
          <a:ea typeface="+mn-ea"/>
          <a:cs typeface="+mn-cs"/>
        </a:defRPr>
      </a:lvl8pPr>
      <a:lvl9pPr marL="3653809" algn="l" defTabSz="91345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40" tIns="45672" rIns="91340" bIns="45672"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40" tIns="45672" rIns="91340" bIns="4567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0" tIns="45672" rIns="91340" bIns="45672" numCol="1" anchor="t" anchorCtr="0" compatLnSpc="1">
            <a:prstTxWarp prst="textNoShape">
              <a:avLst/>
            </a:prstTxWarp>
          </a:bodyPr>
          <a:lstStyle>
            <a:lvl1pPr algn="l" rtl="0">
              <a:defRPr sz="1400">
                <a:solidFill>
                  <a:srgbClr val="000000"/>
                </a:solidFill>
                <a:latin typeface="Times New Roman" pitchFamily="18" charset="0"/>
                <a:ea typeface="+mn-ea"/>
                <a:cs typeface="+mn-cs"/>
              </a:defRPr>
            </a:lvl1pPr>
          </a:lstStyle>
          <a:p>
            <a:pPr defTabSz="913453"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0" tIns="45672" rIns="91340" bIns="45672" numCol="1" anchor="t" anchorCtr="0" compatLnSpc="1">
            <a:prstTxWarp prst="textNoShape">
              <a:avLst/>
            </a:prstTxWarp>
          </a:bodyPr>
          <a:lstStyle>
            <a:lvl1pPr algn="ctr" rtl="0">
              <a:defRPr sz="1400">
                <a:solidFill>
                  <a:srgbClr val="000000"/>
                </a:solidFill>
                <a:latin typeface="Times New Roman" pitchFamily="18" charset="0"/>
                <a:ea typeface="+mn-ea"/>
                <a:cs typeface="+mn-cs"/>
              </a:defRPr>
            </a:lvl1pPr>
          </a:lstStyle>
          <a:p>
            <a:pPr defTabSz="913453"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0" tIns="45672" rIns="91340" bIns="45672" numCol="1" anchor="t" anchorCtr="0" compatLnSpc="1">
            <a:prstTxWarp prst="textNoShape">
              <a:avLst/>
            </a:prstTxWarp>
          </a:bodyPr>
          <a:lstStyle>
            <a:lvl1pPr algn="r">
              <a:defRPr sz="1400">
                <a:solidFill>
                  <a:srgbClr val="000000"/>
                </a:solidFill>
                <a:latin typeface="Times New Roman" charset="0"/>
                <a:cs typeface="Arial" charset="0"/>
              </a:defRPr>
            </a:lvl1pPr>
          </a:lstStyle>
          <a:p>
            <a:pPr defTabSz="913453" fontAlgn="base">
              <a:spcBef>
                <a:spcPct val="0"/>
              </a:spcBef>
              <a:spcAft>
                <a:spcPct val="0"/>
              </a:spcAft>
              <a:defRPr/>
            </a:pPr>
            <a:fld id="{EA565E5D-E581-8041-AA86-F095D18D4483}" type="slidenum">
              <a:rPr lang="en-US" smtClean="0">
                <a:ea typeface="ＭＳ Ｐゴシック" charset="0"/>
              </a:rPr>
              <a:pPr defTabSz="913453"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78077399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6725" algn="ctr" rtl="0" fontAlgn="base">
        <a:spcBef>
          <a:spcPct val="0"/>
        </a:spcBef>
        <a:spcAft>
          <a:spcPct val="0"/>
        </a:spcAft>
        <a:defRPr sz="4400">
          <a:solidFill>
            <a:schemeClr val="tx2"/>
          </a:solidFill>
          <a:latin typeface="Times New Roman" pitchFamily="18" charset="0"/>
        </a:defRPr>
      </a:lvl6pPr>
      <a:lvl7pPr marL="913453" algn="ctr" rtl="0" fontAlgn="base">
        <a:spcBef>
          <a:spcPct val="0"/>
        </a:spcBef>
        <a:spcAft>
          <a:spcPct val="0"/>
        </a:spcAft>
        <a:defRPr sz="4400">
          <a:solidFill>
            <a:schemeClr val="tx2"/>
          </a:solidFill>
          <a:latin typeface="Times New Roman" pitchFamily="18" charset="0"/>
        </a:defRPr>
      </a:lvl7pPr>
      <a:lvl8pPr marL="1370180" algn="ctr" rtl="0" fontAlgn="base">
        <a:spcBef>
          <a:spcPct val="0"/>
        </a:spcBef>
        <a:spcAft>
          <a:spcPct val="0"/>
        </a:spcAft>
        <a:defRPr sz="4400">
          <a:solidFill>
            <a:schemeClr val="tx2"/>
          </a:solidFill>
          <a:latin typeface="Times New Roman" pitchFamily="18" charset="0"/>
        </a:defRPr>
      </a:lvl8pPr>
      <a:lvl9pPr marL="1826905" algn="ctr" rtl="0" fontAlgn="base">
        <a:spcBef>
          <a:spcPct val="0"/>
        </a:spcBef>
        <a:spcAft>
          <a:spcPct val="0"/>
        </a:spcAft>
        <a:defRPr sz="4400">
          <a:solidFill>
            <a:schemeClr val="tx2"/>
          </a:solidFill>
          <a:latin typeface="Times New Roman" pitchFamily="18" charset="0"/>
        </a:defRPr>
      </a:lvl9pPr>
    </p:titleStyle>
    <p:bodyStyle>
      <a:lvl1pPr marL="342545" indent="-342545"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180" indent="-285453" algn="l" rtl="0" eaLnBrk="0" fontAlgn="base" hangingPunct="0">
        <a:spcBef>
          <a:spcPct val="20000"/>
        </a:spcBef>
        <a:spcAft>
          <a:spcPct val="0"/>
        </a:spcAft>
        <a:buChar char="–"/>
        <a:defRPr sz="2800">
          <a:solidFill>
            <a:schemeClr val="tx1"/>
          </a:solidFill>
          <a:latin typeface="+mn-lt"/>
          <a:ea typeface="ＭＳ Ｐゴシック" charset="0"/>
        </a:defRPr>
      </a:lvl2pPr>
      <a:lvl3pPr marL="1141817" indent="-228363" algn="l" rtl="0" eaLnBrk="0" fontAlgn="base" hangingPunct="0">
        <a:spcBef>
          <a:spcPct val="20000"/>
        </a:spcBef>
        <a:spcAft>
          <a:spcPct val="0"/>
        </a:spcAft>
        <a:buChar char="•"/>
        <a:defRPr sz="2400">
          <a:solidFill>
            <a:schemeClr val="tx1"/>
          </a:solidFill>
          <a:latin typeface="+mn-lt"/>
          <a:ea typeface="ＭＳ Ｐゴシック" charset="0"/>
        </a:defRPr>
      </a:lvl3pPr>
      <a:lvl4pPr marL="1598542" indent="-228363" algn="l" rtl="0" eaLnBrk="0" fontAlgn="base" hangingPunct="0">
        <a:spcBef>
          <a:spcPct val="20000"/>
        </a:spcBef>
        <a:spcAft>
          <a:spcPct val="0"/>
        </a:spcAft>
        <a:buChar char="–"/>
        <a:defRPr sz="2000">
          <a:solidFill>
            <a:schemeClr val="tx1"/>
          </a:solidFill>
          <a:latin typeface="+mn-lt"/>
          <a:ea typeface="ＭＳ Ｐゴシック" charset="0"/>
        </a:defRPr>
      </a:lvl4pPr>
      <a:lvl5pPr marL="2055269" indent="-228363" algn="l" rtl="0" eaLnBrk="0" fontAlgn="base" hangingPunct="0">
        <a:spcBef>
          <a:spcPct val="20000"/>
        </a:spcBef>
        <a:spcAft>
          <a:spcPct val="0"/>
        </a:spcAft>
        <a:buChar char="»"/>
        <a:defRPr sz="2000">
          <a:solidFill>
            <a:schemeClr val="tx1"/>
          </a:solidFill>
          <a:latin typeface="+mn-lt"/>
          <a:ea typeface="ＭＳ Ｐゴシック" charset="0"/>
        </a:defRPr>
      </a:lvl5pPr>
      <a:lvl6pPr marL="2511995" indent="-228363" algn="l" rtl="0" fontAlgn="base">
        <a:spcBef>
          <a:spcPct val="20000"/>
        </a:spcBef>
        <a:spcAft>
          <a:spcPct val="0"/>
        </a:spcAft>
        <a:buChar char="»"/>
        <a:defRPr sz="2000">
          <a:solidFill>
            <a:schemeClr val="tx1"/>
          </a:solidFill>
          <a:latin typeface="+mn-lt"/>
        </a:defRPr>
      </a:lvl6pPr>
      <a:lvl7pPr marL="2968722" indent="-228363" algn="l" rtl="0" fontAlgn="base">
        <a:spcBef>
          <a:spcPct val="20000"/>
        </a:spcBef>
        <a:spcAft>
          <a:spcPct val="0"/>
        </a:spcAft>
        <a:buChar char="»"/>
        <a:defRPr sz="2000">
          <a:solidFill>
            <a:schemeClr val="tx1"/>
          </a:solidFill>
          <a:latin typeface="+mn-lt"/>
        </a:defRPr>
      </a:lvl7pPr>
      <a:lvl8pPr marL="3425448" indent="-228363" algn="l" rtl="0" fontAlgn="base">
        <a:spcBef>
          <a:spcPct val="20000"/>
        </a:spcBef>
        <a:spcAft>
          <a:spcPct val="0"/>
        </a:spcAft>
        <a:buChar char="»"/>
        <a:defRPr sz="2000">
          <a:solidFill>
            <a:schemeClr val="tx1"/>
          </a:solidFill>
          <a:latin typeface="+mn-lt"/>
        </a:defRPr>
      </a:lvl8pPr>
      <a:lvl9pPr marL="3882174" indent="-228363"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453" rtl="0" eaLnBrk="1" latinLnBrk="0" hangingPunct="1">
        <a:defRPr sz="1800" kern="1200">
          <a:solidFill>
            <a:schemeClr val="tx1"/>
          </a:solidFill>
          <a:latin typeface="+mn-lt"/>
          <a:ea typeface="+mn-ea"/>
          <a:cs typeface="+mn-cs"/>
        </a:defRPr>
      </a:lvl1pPr>
      <a:lvl2pPr marL="456725" algn="l" defTabSz="913453" rtl="0" eaLnBrk="1" latinLnBrk="0" hangingPunct="1">
        <a:defRPr sz="1800" kern="1200">
          <a:solidFill>
            <a:schemeClr val="tx1"/>
          </a:solidFill>
          <a:latin typeface="+mn-lt"/>
          <a:ea typeface="+mn-ea"/>
          <a:cs typeface="+mn-cs"/>
        </a:defRPr>
      </a:lvl2pPr>
      <a:lvl3pPr marL="913453" algn="l" defTabSz="913453" rtl="0" eaLnBrk="1" latinLnBrk="0" hangingPunct="1">
        <a:defRPr sz="1800" kern="1200">
          <a:solidFill>
            <a:schemeClr val="tx1"/>
          </a:solidFill>
          <a:latin typeface="+mn-lt"/>
          <a:ea typeface="+mn-ea"/>
          <a:cs typeface="+mn-cs"/>
        </a:defRPr>
      </a:lvl3pPr>
      <a:lvl4pPr marL="1370180" algn="l" defTabSz="913453" rtl="0" eaLnBrk="1" latinLnBrk="0" hangingPunct="1">
        <a:defRPr sz="1800" kern="1200">
          <a:solidFill>
            <a:schemeClr val="tx1"/>
          </a:solidFill>
          <a:latin typeface="+mn-lt"/>
          <a:ea typeface="+mn-ea"/>
          <a:cs typeface="+mn-cs"/>
        </a:defRPr>
      </a:lvl4pPr>
      <a:lvl5pPr marL="1826905" algn="l" defTabSz="913453" rtl="0" eaLnBrk="1" latinLnBrk="0" hangingPunct="1">
        <a:defRPr sz="1800" kern="1200">
          <a:solidFill>
            <a:schemeClr val="tx1"/>
          </a:solidFill>
          <a:latin typeface="+mn-lt"/>
          <a:ea typeface="+mn-ea"/>
          <a:cs typeface="+mn-cs"/>
        </a:defRPr>
      </a:lvl5pPr>
      <a:lvl6pPr marL="2283632" algn="l" defTabSz="913453" rtl="0" eaLnBrk="1" latinLnBrk="0" hangingPunct="1">
        <a:defRPr sz="1800" kern="1200">
          <a:solidFill>
            <a:schemeClr val="tx1"/>
          </a:solidFill>
          <a:latin typeface="+mn-lt"/>
          <a:ea typeface="+mn-ea"/>
          <a:cs typeface="+mn-cs"/>
        </a:defRPr>
      </a:lvl6pPr>
      <a:lvl7pPr marL="2740358" algn="l" defTabSz="913453" rtl="0" eaLnBrk="1" latinLnBrk="0" hangingPunct="1">
        <a:defRPr sz="1800" kern="1200">
          <a:solidFill>
            <a:schemeClr val="tx1"/>
          </a:solidFill>
          <a:latin typeface="+mn-lt"/>
          <a:ea typeface="+mn-ea"/>
          <a:cs typeface="+mn-cs"/>
        </a:defRPr>
      </a:lvl7pPr>
      <a:lvl8pPr marL="3197080" algn="l" defTabSz="913453" rtl="0" eaLnBrk="1" latinLnBrk="0" hangingPunct="1">
        <a:defRPr sz="1800" kern="1200">
          <a:solidFill>
            <a:schemeClr val="tx1"/>
          </a:solidFill>
          <a:latin typeface="+mn-lt"/>
          <a:ea typeface="+mn-ea"/>
          <a:cs typeface="+mn-cs"/>
        </a:defRPr>
      </a:lvl8pPr>
      <a:lvl9pPr marL="3653809" algn="l" defTabSz="91345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40" tIns="45672" rIns="91340" bIns="45672" numCol="1" anchor="ctr" anchorCtr="0" compatLnSpc="1">
            <a:prstTxWarp prst="textNoShape">
              <a:avLst/>
            </a:prstTxWarp>
          </a:bodyPr>
          <a:lstStyle/>
          <a:p>
            <a:pPr lvl="0"/>
            <a:r>
              <a:rPr lang="zh-CN" altLang="en-US"/>
              <a:t>单击此处编辑母版标题样式</a:t>
            </a:r>
            <a:endParaRPr lang="en-US" altLang="zh-CN"/>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40" tIns="45672" rIns="91340" bIns="45672" numCol="1" anchor="t" anchorCtr="0" compatLnSpc="1">
            <a:prstTxWarp prst="textNoShape">
              <a:avLst/>
            </a:prstTxWarp>
          </a:bodyPr>
          <a:lstStyle/>
          <a:p>
            <a:pPr lvl="0"/>
            <a:r>
              <a:rPr lang="zh-CN" altLang="en-US"/>
              <a:t>单击此处编辑母版文本样式</a:t>
            </a:r>
            <a:endParaRPr lang="en-US" altLang="zh-CN"/>
          </a:p>
          <a:p>
            <a:pPr lvl="1"/>
            <a:r>
              <a:rPr lang="zh-CN" altLang="en-US"/>
              <a:t>第二级</a:t>
            </a:r>
            <a:endParaRPr lang="en-US" altLang="zh-CN"/>
          </a:p>
          <a:p>
            <a:pPr lvl="2"/>
            <a:r>
              <a:rPr lang="zh-CN" altLang="en-US"/>
              <a:t>第三级</a:t>
            </a:r>
            <a:endParaRPr lang="en-US" altLang="zh-CN"/>
          </a:p>
          <a:p>
            <a:pPr lvl="3"/>
            <a:r>
              <a:rPr lang="zh-CN" altLang="en-US"/>
              <a:t>第四级</a:t>
            </a:r>
            <a:endParaRPr lang="en-US" altLang="zh-CN"/>
          </a:p>
          <a:p>
            <a:pPr lvl="4"/>
            <a:r>
              <a:rPr lang="zh-CN" altLang="en-US"/>
              <a:t>第五级</a:t>
            </a:r>
            <a:endParaRPr lang="en-US" altLang="zh-CN"/>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0" tIns="45672" rIns="91340" bIns="45672" numCol="1" anchor="t" anchorCtr="0" compatLnSpc="1">
            <a:prstTxWarp prst="textNoShape">
              <a:avLst/>
            </a:prstTxWarp>
          </a:bodyPr>
          <a:lstStyle>
            <a:lvl1pPr>
              <a:defRPr kumimoji="1" sz="1400">
                <a:solidFill>
                  <a:srgbClr val="000000"/>
                </a:solidFill>
                <a:latin typeface="Times New Roman" pitchFamily="18" charset="0"/>
                <a:ea typeface="+mn-ea"/>
                <a:cs typeface="Arial" pitchFamily="34" charset="0"/>
              </a:defRPr>
            </a:lvl1pPr>
          </a:lstStyle>
          <a:p>
            <a:pPr defTabSz="913453" fontAlgn="base">
              <a:spcBef>
                <a:spcPct val="0"/>
              </a:spcBef>
              <a:spcAft>
                <a:spcPct val="0"/>
              </a:spcAft>
              <a:defRPr/>
            </a:pPr>
            <a:endParaRPr lang="en-US" altLang="zh-CN">
              <a:ea typeface="宋体"/>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0" tIns="45672" rIns="91340" bIns="45672" numCol="1" anchor="t" anchorCtr="0" compatLnSpc="1">
            <a:prstTxWarp prst="textNoShape">
              <a:avLst/>
            </a:prstTxWarp>
          </a:bodyPr>
          <a:lstStyle>
            <a:lvl1pPr algn="ctr">
              <a:defRPr kumimoji="1" sz="1400">
                <a:solidFill>
                  <a:srgbClr val="000000"/>
                </a:solidFill>
                <a:latin typeface="Times New Roman" pitchFamily="18" charset="0"/>
                <a:ea typeface="+mn-ea"/>
                <a:cs typeface="Arial" pitchFamily="34" charset="0"/>
              </a:defRPr>
            </a:lvl1pPr>
          </a:lstStyle>
          <a:p>
            <a:pPr defTabSz="913453" fontAlgn="base">
              <a:spcBef>
                <a:spcPct val="0"/>
              </a:spcBef>
              <a:spcAft>
                <a:spcPct val="0"/>
              </a:spcAft>
              <a:defRPr/>
            </a:pPr>
            <a:endParaRPr lang="en-US" altLang="zh-CN">
              <a:ea typeface="宋体"/>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0" tIns="45672" rIns="91340" bIns="45672" numCol="1" anchor="t" anchorCtr="0" compatLnSpc="1">
            <a:prstTxWarp prst="textNoShape">
              <a:avLst/>
            </a:prstTxWarp>
          </a:bodyPr>
          <a:lstStyle>
            <a:lvl1pPr algn="r">
              <a:defRPr kumimoji="1" sz="1400">
                <a:solidFill>
                  <a:srgbClr val="000000"/>
                </a:solidFill>
                <a:latin typeface="Times New Roman" charset="0"/>
                <a:ea typeface="SimSun" charset="0"/>
                <a:cs typeface="SimSun" charset="0"/>
              </a:defRPr>
            </a:lvl1pPr>
          </a:lstStyle>
          <a:p>
            <a:pPr defTabSz="913453" fontAlgn="base">
              <a:spcBef>
                <a:spcPct val="0"/>
              </a:spcBef>
              <a:spcAft>
                <a:spcPct val="0"/>
              </a:spcAft>
              <a:defRPr/>
            </a:pPr>
            <a:fld id="{B04A18C5-26BB-A04E-B3E5-89DF49421C9F}" type="slidenum">
              <a:rPr lang="en-US" altLang="zh-CN" smtClean="0"/>
              <a:pPr defTabSz="913453" fontAlgn="base">
                <a:spcBef>
                  <a:spcPct val="0"/>
                </a:spcBef>
                <a:spcAft>
                  <a:spcPct val="0"/>
                </a:spcAft>
                <a:defRPr/>
              </a:pPr>
              <a:t>‹#›</a:t>
            </a:fld>
            <a:endParaRPr lang="en-US" altLang="zh-CN"/>
          </a:p>
        </p:txBody>
      </p:sp>
    </p:spTree>
    <p:extLst>
      <p:ext uri="{BB962C8B-B14F-4D97-AF65-F5344CB8AC3E}">
        <p14:creationId xmlns:p14="http://schemas.microsoft.com/office/powerpoint/2010/main" val="326435633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Lst>
  <p:txStyles>
    <p:titleStyle>
      <a:lvl1pPr algn="ctr" rtl="0" eaLnBrk="0" fontAlgn="base" hangingPunct="0">
        <a:spcBef>
          <a:spcPct val="0"/>
        </a:spcBef>
        <a:spcAft>
          <a:spcPct val="0"/>
        </a:spcAft>
        <a:defRPr kumimoji="1" sz="4400">
          <a:solidFill>
            <a:schemeClr val="tx2"/>
          </a:solidFill>
          <a:latin typeface="+mj-lt"/>
          <a:ea typeface="SimSun" pitchFamily="2" charset="-122"/>
          <a:cs typeface="SimSun" charset="0"/>
        </a:defRPr>
      </a:lvl1pPr>
      <a:lvl2pPr algn="ctr" rtl="0" eaLnBrk="0" fontAlgn="base" hangingPunct="0">
        <a:spcBef>
          <a:spcPct val="0"/>
        </a:spcBef>
        <a:spcAft>
          <a:spcPct val="0"/>
        </a:spcAft>
        <a:defRPr kumimoji="1" sz="4400">
          <a:solidFill>
            <a:schemeClr val="tx2"/>
          </a:solidFill>
          <a:latin typeface="Times New Roman" pitchFamily="-65" charset="0"/>
          <a:ea typeface="SimSun" pitchFamily="2" charset="-122"/>
          <a:cs typeface="SimSun" charset="0"/>
        </a:defRPr>
      </a:lvl2pPr>
      <a:lvl3pPr algn="ctr" rtl="0" eaLnBrk="0" fontAlgn="base" hangingPunct="0">
        <a:spcBef>
          <a:spcPct val="0"/>
        </a:spcBef>
        <a:spcAft>
          <a:spcPct val="0"/>
        </a:spcAft>
        <a:defRPr kumimoji="1" sz="4400">
          <a:solidFill>
            <a:schemeClr val="tx2"/>
          </a:solidFill>
          <a:latin typeface="Times New Roman" pitchFamily="-65" charset="0"/>
          <a:ea typeface="SimSun" pitchFamily="2" charset="-122"/>
          <a:cs typeface="SimSun" charset="0"/>
        </a:defRPr>
      </a:lvl3pPr>
      <a:lvl4pPr algn="ctr" rtl="0" eaLnBrk="0" fontAlgn="base" hangingPunct="0">
        <a:spcBef>
          <a:spcPct val="0"/>
        </a:spcBef>
        <a:spcAft>
          <a:spcPct val="0"/>
        </a:spcAft>
        <a:defRPr kumimoji="1" sz="4400">
          <a:solidFill>
            <a:schemeClr val="tx2"/>
          </a:solidFill>
          <a:latin typeface="Times New Roman" pitchFamily="-65" charset="0"/>
          <a:ea typeface="SimSun" pitchFamily="2" charset="-122"/>
          <a:cs typeface="SimSun" charset="0"/>
        </a:defRPr>
      </a:lvl4pPr>
      <a:lvl5pPr algn="ctr" rtl="0" eaLnBrk="0" fontAlgn="base" hangingPunct="0">
        <a:spcBef>
          <a:spcPct val="0"/>
        </a:spcBef>
        <a:spcAft>
          <a:spcPct val="0"/>
        </a:spcAft>
        <a:defRPr kumimoji="1" sz="4400">
          <a:solidFill>
            <a:schemeClr val="tx2"/>
          </a:solidFill>
          <a:latin typeface="Times New Roman" pitchFamily="-65" charset="0"/>
          <a:ea typeface="SimSun" pitchFamily="2" charset="-122"/>
          <a:cs typeface="SimSun" charset="0"/>
        </a:defRPr>
      </a:lvl5pPr>
      <a:lvl6pPr marL="456725" algn="ctr" rtl="0" fontAlgn="base">
        <a:spcBef>
          <a:spcPct val="0"/>
        </a:spcBef>
        <a:spcAft>
          <a:spcPct val="0"/>
        </a:spcAft>
        <a:defRPr kumimoji="1" sz="4400">
          <a:solidFill>
            <a:schemeClr val="tx2"/>
          </a:solidFill>
          <a:latin typeface="Times New Roman" pitchFamily="-65" charset="0"/>
          <a:ea typeface="宋体" pitchFamily="-65" charset="-122"/>
          <a:cs typeface="宋体" pitchFamily="-65" charset="-122"/>
        </a:defRPr>
      </a:lvl6pPr>
      <a:lvl7pPr marL="913452" algn="ctr" rtl="0" fontAlgn="base">
        <a:spcBef>
          <a:spcPct val="0"/>
        </a:spcBef>
        <a:spcAft>
          <a:spcPct val="0"/>
        </a:spcAft>
        <a:defRPr kumimoji="1" sz="4400">
          <a:solidFill>
            <a:schemeClr val="tx2"/>
          </a:solidFill>
          <a:latin typeface="Times New Roman" pitchFamily="-65" charset="0"/>
          <a:ea typeface="宋体" pitchFamily="-65" charset="-122"/>
          <a:cs typeface="宋体" pitchFamily="-65" charset="-122"/>
        </a:defRPr>
      </a:lvl7pPr>
      <a:lvl8pPr marL="1370178" algn="ctr" rtl="0" fontAlgn="base">
        <a:spcBef>
          <a:spcPct val="0"/>
        </a:spcBef>
        <a:spcAft>
          <a:spcPct val="0"/>
        </a:spcAft>
        <a:defRPr kumimoji="1" sz="4400">
          <a:solidFill>
            <a:schemeClr val="tx2"/>
          </a:solidFill>
          <a:latin typeface="Times New Roman" pitchFamily="-65" charset="0"/>
          <a:ea typeface="宋体" pitchFamily="-65" charset="-122"/>
          <a:cs typeface="宋体" pitchFamily="-65" charset="-122"/>
        </a:defRPr>
      </a:lvl8pPr>
      <a:lvl9pPr marL="1826903" algn="ctr" rtl="0" fontAlgn="base">
        <a:spcBef>
          <a:spcPct val="0"/>
        </a:spcBef>
        <a:spcAft>
          <a:spcPct val="0"/>
        </a:spcAft>
        <a:defRPr kumimoji="1" sz="4400">
          <a:solidFill>
            <a:schemeClr val="tx2"/>
          </a:solidFill>
          <a:latin typeface="Times New Roman" pitchFamily="-65" charset="0"/>
          <a:ea typeface="宋体" pitchFamily="-65" charset="-122"/>
          <a:cs typeface="宋体" pitchFamily="-65" charset="-122"/>
        </a:defRPr>
      </a:lvl9pPr>
    </p:titleStyle>
    <p:bodyStyle>
      <a:lvl1pPr marL="342545" indent="-342545" algn="l" rtl="0" eaLnBrk="0" fontAlgn="base" hangingPunct="0">
        <a:spcBef>
          <a:spcPct val="20000"/>
        </a:spcBef>
        <a:spcAft>
          <a:spcPct val="0"/>
        </a:spcAft>
        <a:buChar char="•"/>
        <a:defRPr kumimoji="1" sz="3200">
          <a:solidFill>
            <a:schemeClr val="tx1"/>
          </a:solidFill>
          <a:latin typeface="+mn-lt"/>
          <a:ea typeface="SimSun" pitchFamily="2" charset="-122"/>
          <a:cs typeface="SimSun" charset="0"/>
        </a:defRPr>
      </a:lvl1pPr>
      <a:lvl2pPr marL="742180" indent="-285453" algn="l" rtl="0" eaLnBrk="0" fontAlgn="base" hangingPunct="0">
        <a:spcBef>
          <a:spcPct val="20000"/>
        </a:spcBef>
        <a:spcAft>
          <a:spcPct val="0"/>
        </a:spcAft>
        <a:buChar char="–"/>
        <a:defRPr kumimoji="1" sz="2800">
          <a:solidFill>
            <a:schemeClr val="tx1"/>
          </a:solidFill>
          <a:latin typeface="+mn-lt"/>
          <a:ea typeface="SimSun" pitchFamily="2" charset="-122"/>
          <a:cs typeface="SimSun" charset="0"/>
        </a:defRPr>
      </a:lvl2pPr>
      <a:lvl3pPr marL="1140231" indent="-228363" algn="l" rtl="0" eaLnBrk="0" fontAlgn="base" hangingPunct="0">
        <a:spcBef>
          <a:spcPct val="20000"/>
        </a:spcBef>
        <a:spcAft>
          <a:spcPct val="0"/>
        </a:spcAft>
        <a:buChar char="•"/>
        <a:defRPr kumimoji="1" sz="2400">
          <a:solidFill>
            <a:schemeClr val="tx1"/>
          </a:solidFill>
          <a:latin typeface="+mn-lt"/>
          <a:ea typeface="SimSun" pitchFamily="2" charset="-122"/>
          <a:cs typeface="SimSun" charset="0"/>
        </a:defRPr>
      </a:lvl3pPr>
      <a:lvl4pPr marL="1596953" indent="-228363" algn="l" rtl="0" eaLnBrk="0" fontAlgn="base" hangingPunct="0">
        <a:spcBef>
          <a:spcPct val="20000"/>
        </a:spcBef>
        <a:spcAft>
          <a:spcPct val="0"/>
        </a:spcAft>
        <a:buChar char="–"/>
        <a:defRPr kumimoji="1" sz="2000">
          <a:solidFill>
            <a:schemeClr val="tx1"/>
          </a:solidFill>
          <a:latin typeface="+mn-lt"/>
          <a:ea typeface="SimSun" pitchFamily="2" charset="-122"/>
          <a:cs typeface="SimSun" charset="0"/>
        </a:defRPr>
      </a:lvl4pPr>
      <a:lvl5pPr marL="2053683" indent="-228363" algn="l" rtl="0" eaLnBrk="0" fontAlgn="base" hangingPunct="0">
        <a:spcBef>
          <a:spcPct val="20000"/>
        </a:spcBef>
        <a:spcAft>
          <a:spcPct val="0"/>
        </a:spcAft>
        <a:buChar char="»"/>
        <a:defRPr kumimoji="1" sz="2000">
          <a:solidFill>
            <a:schemeClr val="tx1"/>
          </a:solidFill>
          <a:latin typeface="+mn-lt"/>
          <a:ea typeface="SimSun" pitchFamily="2" charset="-122"/>
          <a:cs typeface="SimSun" charset="0"/>
        </a:defRPr>
      </a:lvl5pPr>
      <a:lvl6pPr marL="2511991" indent="-228363" algn="l" rtl="0" fontAlgn="base">
        <a:spcBef>
          <a:spcPct val="20000"/>
        </a:spcBef>
        <a:spcAft>
          <a:spcPct val="0"/>
        </a:spcAft>
        <a:buChar char="»"/>
        <a:defRPr kumimoji="1" sz="2000">
          <a:solidFill>
            <a:schemeClr val="tx1"/>
          </a:solidFill>
          <a:latin typeface="+mn-lt"/>
          <a:ea typeface="+mn-ea"/>
          <a:cs typeface="+mn-cs"/>
        </a:defRPr>
      </a:lvl6pPr>
      <a:lvl7pPr marL="2968717" indent="-228363" algn="l" rtl="0" fontAlgn="base">
        <a:spcBef>
          <a:spcPct val="20000"/>
        </a:spcBef>
        <a:spcAft>
          <a:spcPct val="0"/>
        </a:spcAft>
        <a:buChar char="»"/>
        <a:defRPr kumimoji="1" sz="2000">
          <a:solidFill>
            <a:schemeClr val="tx1"/>
          </a:solidFill>
          <a:latin typeface="+mn-lt"/>
          <a:ea typeface="+mn-ea"/>
          <a:cs typeface="+mn-cs"/>
        </a:defRPr>
      </a:lvl7pPr>
      <a:lvl8pPr marL="3425444" indent="-228363" algn="l" rtl="0" fontAlgn="base">
        <a:spcBef>
          <a:spcPct val="20000"/>
        </a:spcBef>
        <a:spcAft>
          <a:spcPct val="0"/>
        </a:spcAft>
        <a:buChar char="»"/>
        <a:defRPr kumimoji="1" sz="2000">
          <a:solidFill>
            <a:schemeClr val="tx1"/>
          </a:solidFill>
          <a:latin typeface="+mn-lt"/>
          <a:ea typeface="+mn-ea"/>
          <a:cs typeface="+mn-cs"/>
        </a:defRPr>
      </a:lvl8pPr>
      <a:lvl9pPr marL="3882168" indent="-228363" algn="l" rtl="0" fontAlgn="base">
        <a:spcBef>
          <a:spcPct val="20000"/>
        </a:spcBef>
        <a:spcAft>
          <a:spcPct val="0"/>
        </a:spcAft>
        <a:buChar char="»"/>
        <a:defRPr kumimoji="1" sz="2000">
          <a:solidFill>
            <a:schemeClr val="tx1"/>
          </a:solidFill>
          <a:latin typeface="+mn-lt"/>
          <a:ea typeface="+mn-ea"/>
          <a:cs typeface="+mn-cs"/>
        </a:defRPr>
      </a:lvl9pPr>
    </p:bodyStyle>
    <p:otherStyle>
      <a:defPPr>
        <a:defRPr lang="en-US"/>
      </a:defPPr>
      <a:lvl1pPr marL="0" algn="l" defTabSz="456725" rtl="0" eaLnBrk="1" latinLnBrk="0" hangingPunct="1">
        <a:defRPr sz="1800" kern="1200">
          <a:solidFill>
            <a:schemeClr val="tx1"/>
          </a:solidFill>
          <a:latin typeface="+mn-lt"/>
          <a:ea typeface="+mn-ea"/>
          <a:cs typeface="+mn-cs"/>
        </a:defRPr>
      </a:lvl1pPr>
      <a:lvl2pPr marL="456725" algn="l" defTabSz="456725" rtl="0" eaLnBrk="1" latinLnBrk="0" hangingPunct="1">
        <a:defRPr sz="1800" kern="1200">
          <a:solidFill>
            <a:schemeClr val="tx1"/>
          </a:solidFill>
          <a:latin typeface="+mn-lt"/>
          <a:ea typeface="+mn-ea"/>
          <a:cs typeface="+mn-cs"/>
        </a:defRPr>
      </a:lvl2pPr>
      <a:lvl3pPr marL="913452" algn="l" defTabSz="456725" rtl="0" eaLnBrk="1" latinLnBrk="0" hangingPunct="1">
        <a:defRPr sz="1800" kern="1200">
          <a:solidFill>
            <a:schemeClr val="tx1"/>
          </a:solidFill>
          <a:latin typeface="+mn-lt"/>
          <a:ea typeface="+mn-ea"/>
          <a:cs typeface="+mn-cs"/>
        </a:defRPr>
      </a:lvl3pPr>
      <a:lvl4pPr marL="1370178" algn="l" defTabSz="456725" rtl="0" eaLnBrk="1" latinLnBrk="0" hangingPunct="1">
        <a:defRPr sz="1800" kern="1200">
          <a:solidFill>
            <a:schemeClr val="tx1"/>
          </a:solidFill>
          <a:latin typeface="+mn-lt"/>
          <a:ea typeface="+mn-ea"/>
          <a:cs typeface="+mn-cs"/>
        </a:defRPr>
      </a:lvl4pPr>
      <a:lvl5pPr marL="1826903" algn="l" defTabSz="456725" rtl="0" eaLnBrk="1" latinLnBrk="0" hangingPunct="1">
        <a:defRPr sz="1800" kern="1200">
          <a:solidFill>
            <a:schemeClr val="tx1"/>
          </a:solidFill>
          <a:latin typeface="+mn-lt"/>
          <a:ea typeface="+mn-ea"/>
          <a:cs typeface="+mn-cs"/>
        </a:defRPr>
      </a:lvl5pPr>
      <a:lvl6pPr marL="2283629" algn="l" defTabSz="456725" rtl="0" eaLnBrk="1" latinLnBrk="0" hangingPunct="1">
        <a:defRPr sz="1800" kern="1200">
          <a:solidFill>
            <a:schemeClr val="tx1"/>
          </a:solidFill>
          <a:latin typeface="+mn-lt"/>
          <a:ea typeface="+mn-ea"/>
          <a:cs typeface="+mn-cs"/>
        </a:defRPr>
      </a:lvl6pPr>
      <a:lvl7pPr marL="2740357" algn="l" defTabSz="456725" rtl="0" eaLnBrk="1" latinLnBrk="0" hangingPunct="1">
        <a:defRPr sz="1800" kern="1200">
          <a:solidFill>
            <a:schemeClr val="tx1"/>
          </a:solidFill>
          <a:latin typeface="+mn-lt"/>
          <a:ea typeface="+mn-ea"/>
          <a:cs typeface="+mn-cs"/>
        </a:defRPr>
      </a:lvl7pPr>
      <a:lvl8pPr marL="3197078" algn="l" defTabSz="456725" rtl="0" eaLnBrk="1" latinLnBrk="0" hangingPunct="1">
        <a:defRPr sz="1800" kern="1200">
          <a:solidFill>
            <a:schemeClr val="tx1"/>
          </a:solidFill>
          <a:latin typeface="+mn-lt"/>
          <a:ea typeface="+mn-ea"/>
          <a:cs typeface="+mn-cs"/>
        </a:defRPr>
      </a:lvl8pPr>
      <a:lvl9pPr marL="3653806" algn="l" defTabSz="45672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213" tIns="45609" rIns="91213" bIns="45609" numCol="1" anchor="ctr"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213" tIns="45609" rIns="91213" bIns="4560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213" tIns="45609" rIns="91213" bIns="45609" numCol="1" anchor="t" anchorCtr="0" compatLnSpc="1">
            <a:prstTxWarp prst="textNoShape">
              <a:avLst/>
            </a:prstTxWarp>
          </a:bodyPr>
          <a:lstStyle>
            <a:lvl1pPr>
              <a:defRPr sz="1400">
                <a:solidFill>
                  <a:srgbClr val="000000"/>
                </a:solidFill>
                <a:latin typeface="Arial" pitchFamily="34" charset="0"/>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213" tIns="45609" rIns="91213" bIns="45609" numCol="1" anchor="t" anchorCtr="0" compatLnSpc="1">
            <a:prstTxWarp prst="textNoShape">
              <a:avLst/>
            </a:prstTxWarp>
          </a:bodyPr>
          <a:lstStyle>
            <a:lvl1pPr algn="ctr">
              <a:defRPr sz="1400">
                <a:solidFill>
                  <a:srgbClr val="000000"/>
                </a:solidFill>
                <a:latin typeface="Arial" pitchFamily="34" charset="0"/>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213" tIns="45609" rIns="91213" bIns="45609" numCol="1" anchor="t" anchorCtr="0" compatLnSpc="1">
            <a:prstTxWarp prst="textNoShape">
              <a:avLst/>
            </a:prstTxWarp>
          </a:bodyPr>
          <a:lstStyle>
            <a:lvl1pPr algn="r">
              <a:defRPr sz="1400">
                <a:solidFill>
                  <a:srgbClr val="000000"/>
                </a:solidFill>
                <a:latin typeface="Arial" pitchFamily="34" charset="0"/>
              </a:defRPr>
            </a:lvl1pPr>
          </a:lstStyle>
          <a:p>
            <a:pPr defTabSz="914400" fontAlgn="base">
              <a:spcBef>
                <a:spcPct val="0"/>
              </a:spcBef>
              <a:spcAft>
                <a:spcPct val="0"/>
              </a:spcAft>
              <a:defRPr/>
            </a:pPr>
            <a:fld id="{3767E486-5EEE-464F-A3E0-9986605111F9}"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426879619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6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086" algn="ctr" rtl="0" fontAlgn="base">
        <a:spcBef>
          <a:spcPct val="0"/>
        </a:spcBef>
        <a:spcAft>
          <a:spcPct val="0"/>
        </a:spcAft>
        <a:defRPr sz="4400">
          <a:solidFill>
            <a:schemeClr val="tx2"/>
          </a:solidFill>
          <a:latin typeface="Arial" pitchFamily="34" charset="0"/>
        </a:defRPr>
      </a:lvl6pPr>
      <a:lvl7pPr marL="912172" algn="ctr" rtl="0" fontAlgn="base">
        <a:spcBef>
          <a:spcPct val="0"/>
        </a:spcBef>
        <a:spcAft>
          <a:spcPct val="0"/>
        </a:spcAft>
        <a:defRPr sz="4400">
          <a:solidFill>
            <a:schemeClr val="tx2"/>
          </a:solidFill>
          <a:latin typeface="Arial" pitchFamily="34" charset="0"/>
        </a:defRPr>
      </a:lvl7pPr>
      <a:lvl8pPr marL="1368259" algn="ctr" rtl="0" fontAlgn="base">
        <a:spcBef>
          <a:spcPct val="0"/>
        </a:spcBef>
        <a:spcAft>
          <a:spcPct val="0"/>
        </a:spcAft>
        <a:defRPr sz="4400">
          <a:solidFill>
            <a:schemeClr val="tx2"/>
          </a:solidFill>
          <a:latin typeface="Arial" pitchFamily="34" charset="0"/>
        </a:defRPr>
      </a:lvl8pPr>
      <a:lvl9pPr marL="1824343" algn="ctr" rtl="0" fontAlgn="base">
        <a:spcBef>
          <a:spcPct val="0"/>
        </a:spcBef>
        <a:spcAft>
          <a:spcPct val="0"/>
        </a:spcAft>
        <a:defRPr sz="4400">
          <a:solidFill>
            <a:schemeClr val="tx2"/>
          </a:solidFill>
          <a:latin typeface="Arial" pitchFamily="34"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39775" indent="-284163" algn="l" rtl="0" eaLnBrk="0" fontAlgn="base" hangingPunct="0">
        <a:spcBef>
          <a:spcPct val="20000"/>
        </a:spcBef>
        <a:spcAft>
          <a:spcPct val="0"/>
        </a:spcAft>
        <a:buChar char="–"/>
        <a:defRPr sz="2800">
          <a:solidFill>
            <a:schemeClr val="tx1"/>
          </a:solidFill>
          <a:latin typeface="+mn-lt"/>
        </a:defRPr>
      </a:lvl2pPr>
      <a:lvl3pPr marL="1139825" indent="-227013" algn="l" rtl="0" eaLnBrk="0" fontAlgn="base" hangingPunct="0">
        <a:spcBef>
          <a:spcPct val="20000"/>
        </a:spcBef>
        <a:spcAft>
          <a:spcPct val="0"/>
        </a:spcAft>
        <a:buChar char="•"/>
        <a:defRPr sz="2400">
          <a:solidFill>
            <a:schemeClr val="tx1"/>
          </a:solidFill>
          <a:latin typeface="+mn-lt"/>
        </a:defRPr>
      </a:lvl3pPr>
      <a:lvl4pPr marL="1595438" indent="-227013" algn="l" rtl="0" eaLnBrk="0" fontAlgn="base" hangingPunct="0">
        <a:spcBef>
          <a:spcPct val="20000"/>
        </a:spcBef>
        <a:spcAft>
          <a:spcPct val="0"/>
        </a:spcAft>
        <a:buChar char="–"/>
        <a:defRPr sz="2000">
          <a:solidFill>
            <a:schemeClr val="tx1"/>
          </a:solidFill>
          <a:latin typeface="+mn-lt"/>
        </a:defRPr>
      </a:lvl4pPr>
      <a:lvl5pPr marL="2051050" indent="-227013" algn="l" rtl="0" eaLnBrk="0" fontAlgn="base" hangingPunct="0">
        <a:spcBef>
          <a:spcPct val="20000"/>
        </a:spcBef>
        <a:spcAft>
          <a:spcPct val="0"/>
        </a:spcAft>
        <a:buChar char="»"/>
        <a:defRPr sz="2000">
          <a:solidFill>
            <a:schemeClr val="tx1"/>
          </a:solidFill>
          <a:latin typeface="+mn-lt"/>
        </a:defRPr>
      </a:lvl5pPr>
      <a:lvl6pPr marL="2508474" indent="-228045" algn="l" rtl="0" fontAlgn="base">
        <a:spcBef>
          <a:spcPct val="20000"/>
        </a:spcBef>
        <a:spcAft>
          <a:spcPct val="0"/>
        </a:spcAft>
        <a:buChar char="»"/>
        <a:defRPr sz="2000">
          <a:solidFill>
            <a:schemeClr val="tx1"/>
          </a:solidFill>
          <a:latin typeface="+mn-lt"/>
        </a:defRPr>
      </a:lvl6pPr>
      <a:lvl7pPr marL="2964559" indent="-228045" algn="l" rtl="0" fontAlgn="base">
        <a:spcBef>
          <a:spcPct val="20000"/>
        </a:spcBef>
        <a:spcAft>
          <a:spcPct val="0"/>
        </a:spcAft>
        <a:buChar char="»"/>
        <a:defRPr sz="2000">
          <a:solidFill>
            <a:schemeClr val="tx1"/>
          </a:solidFill>
          <a:latin typeface="+mn-lt"/>
        </a:defRPr>
      </a:lvl7pPr>
      <a:lvl8pPr marL="3420644" indent="-228045" algn="l" rtl="0" fontAlgn="base">
        <a:spcBef>
          <a:spcPct val="20000"/>
        </a:spcBef>
        <a:spcAft>
          <a:spcPct val="0"/>
        </a:spcAft>
        <a:buChar char="»"/>
        <a:defRPr sz="2000">
          <a:solidFill>
            <a:schemeClr val="tx1"/>
          </a:solidFill>
          <a:latin typeface="+mn-lt"/>
        </a:defRPr>
      </a:lvl8pPr>
      <a:lvl9pPr marL="3876729" indent="-228045" algn="l" rtl="0" fontAlgn="base">
        <a:spcBef>
          <a:spcPct val="20000"/>
        </a:spcBef>
        <a:spcAft>
          <a:spcPct val="0"/>
        </a:spcAft>
        <a:buChar char="»"/>
        <a:defRPr sz="2000">
          <a:solidFill>
            <a:schemeClr val="tx1"/>
          </a:solidFill>
          <a:latin typeface="+mn-lt"/>
        </a:defRPr>
      </a:lvl9pPr>
    </p:bodyStyle>
    <p:otherStyle>
      <a:defPPr>
        <a:defRPr lang="en-US"/>
      </a:defPPr>
      <a:lvl1pPr marL="0" algn="l" defTabSz="912172" rtl="0" eaLnBrk="1" latinLnBrk="0" hangingPunct="1">
        <a:defRPr sz="1800" kern="1200">
          <a:solidFill>
            <a:schemeClr val="tx1"/>
          </a:solidFill>
          <a:latin typeface="+mn-lt"/>
          <a:ea typeface="+mn-ea"/>
          <a:cs typeface="+mn-cs"/>
        </a:defRPr>
      </a:lvl1pPr>
      <a:lvl2pPr marL="456086" algn="l" defTabSz="912172" rtl="0" eaLnBrk="1" latinLnBrk="0" hangingPunct="1">
        <a:defRPr sz="1800" kern="1200">
          <a:solidFill>
            <a:schemeClr val="tx1"/>
          </a:solidFill>
          <a:latin typeface="+mn-lt"/>
          <a:ea typeface="+mn-ea"/>
          <a:cs typeface="+mn-cs"/>
        </a:defRPr>
      </a:lvl2pPr>
      <a:lvl3pPr marL="912172" algn="l" defTabSz="912172" rtl="0" eaLnBrk="1" latinLnBrk="0" hangingPunct="1">
        <a:defRPr sz="1800" kern="1200">
          <a:solidFill>
            <a:schemeClr val="tx1"/>
          </a:solidFill>
          <a:latin typeface="+mn-lt"/>
          <a:ea typeface="+mn-ea"/>
          <a:cs typeface="+mn-cs"/>
        </a:defRPr>
      </a:lvl3pPr>
      <a:lvl4pPr marL="1368259" algn="l" defTabSz="912172" rtl="0" eaLnBrk="1" latinLnBrk="0" hangingPunct="1">
        <a:defRPr sz="1800" kern="1200">
          <a:solidFill>
            <a:schemeClr val="tx1"/>
          </a:solidFill>
          <a:latin typeface="+mn-lt"/>
          <a:ea typeface="+mn-ea"/>
          <a:cs typeface="+mn-cs"/>
        </a:defRPr>
      </a:lvl4pPr>
      <a:lvl5pPr marL="1824343" algn="l" defTabSz="912172" rtl="0" eaLnBrk="1" latinLnBrk="0" hangingPunct="1">
        <a:defRPr sz="1800" kern="1200">
          <a:solidFill>
            <a:schemeClr val="tx1"/>
          </a:solidFill>
          <a:latin typeface="+mn-lt"/>
          <a:ea typeface="+mn-ea"/>
          <a:cs typeface="+mn-cs"/>
        </a:defRPr>
      </a:lvl5pPr>
      <a:lvl6pPr marL="2280428" algn="l" defTabSz="912172" rtl="0" eaLnBrk="1" latinLnBrk="0" hangingPunct="1">
        <a:defRPr sz="1800" kern="1200">
          <a:solidFill>
            <a:schemeClr val="tx1"/>
          </a:solidFill>
          <a:latin typeface="+mn-lt"/>
          <a:ea typeface="+mn-ea"/>
          <a:cs typeface="+mn-cs"/>
        </a:defRPr>
      </a:lvl6pPr>
      <a:lvl7pPr marL="2736515" algn="l" defTabSz="912172" rtl="0" eaLnBrk="1" latinLnBrk="0" hangingPunct="1">
        <a:defRPr sz="1800" kern="1200">
          <a:solidFill>
            <a:schemeClr val="tx1"/>
          </a:solidFill>
          <a:latin typeface="+mn-lt"/>
          <a:ea typeface="+mn-ea"/>
          <a:cs typeface="+mn-cs"/>
        </a:defRPr>
      </a:lvl7pPr>
      <a:lvl8pPr marL="3192597" algn="l" defTabSz="912172" rtl="0" eaLnBrk="1" latinLnBrk="0" hangingPunct="1">
        <a:defRPr sz="1800" kern="1200">
          <a:solidFill>
            <a:schemeClr val="tx1"/>
          </a:solidFill>
          <a:latin typeface="+mn-lt"/>
          <a:ea typeface="+mn-ea"/>
          <a:cs typeface="+mn-cs"/>
        </a:defRPr>
      </a:lvl8pPr>
      <a:lvl9pPr marL="3648686" algn="l" defTabSz="91217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362" name="Cím hely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241" tIns="45623" rIns="91241" bIns="45623" numCol="1" anchor="ctr" anchorCtr="0" compatLnSpc="1">
            <a:prstTxWarp prst="textNoShape">
              <a:avLst/>
            </a:prstTxWarp>
          </a:bodyPr>
          <a:lstStyle/>
          <a:p>
            <a:pPr lvl="0"/>
            <a:r>
              <a:rPr lang="hu-HU" smtClean="0"/>
              <a:t>Mintacím szerkesztése</a:t>
            </a:r>
            <a:endParaRPr lang="en-US" smtClean="0"/>
          </a:p>
        </p:txBody>
      </p:sp>
      <p:sp>
        <p:nvSpPr>
          <p:cNvPr id="15363" name="Szöveg hely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241" tIns="45623" rIns="91241" bIns="45623"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smtClean="0"/>
          </a:p>
        </p:txBody>
      </p:sp>
      <p:sp>
        <p:nvSpPr>
          <p:cNvPr id="4" name="Dátum helye 3"/>
          <p:cNvSpPr>
            <a:spLocks noGrp="1"/>
          </p:cNvSpPr>
          <p:nvPr>
            <p:ph type="dt" sz="half" idx="2"/>
          </p:nvPr>
        </p:nvSpPr>
        <p:spPr>
          <a:xfrm>
            <a:off x="457200" y="6356350"/>
            <a:ext cx="2133600" cy="365125"/>
          </a:xfrm>
          <a:prstGeom prst="rect">
            <a:avLst/>
          </a:prstGeom>
        </p:spPr>
        <p:txBody>
          <a:bodyPr vert="horz" lIns="91241" tIns="45623" rIns="91241" bIns="45623" rtlCol="0" anchor="ctr"/>
          <a:lstStyle>
            <a:lvl1pPr algn="l" fontAlgn="auto">
              <a:spcBef>
                <a:spcPts val="0"/>
              </a:spcBef>
              <a:spcAft>
                <a:spcPts val="0"/>
              </a:spcAft>
              <a:defRPr sz="1200">
                <a:solidFill>
                  <a:schemeClr val="tx1">
                    <a:tint val="75000"/>
                  </a:schemeClr>
                </a:solidFill>
                <a:latin typeface="+mn-lt"/>
                <a:cs typeface="+mn-cs"/>
              </a:defRPr>
            </a:lvl1pPr>
          </a:lstStyle>
          <a:p>
            <a:pPr defTabSz="914400">
              <a:defRPr/>
            </a:pPr>
            <a:fld id="{DFA31C1E-FA10-44D7-BB15-C4613FAEEFCD}" type="datetimeFigureOut">
              <a:rPr lang="en-US">
                <a:solidFill>
                  <a:prstClr val="black">
                    <a:tint val="75000"/>
                  </a:prstClr>
                </a:solidFill>
                <a:latin typeface="Calibri"/>
              </a:rPr>
              <a:pPr defTabSz="914400">
                <a:defRPr/>
              </a:pPr>
              <a:t>17. 03. 21.</a:t>
            </a:fld>
            <a:endParaRPr lang="en-US">
              <a:solidFill>
                <a:prstClr val="black">
                  <a:tint val="75000"/>
                </a:prstClr>
              </a:solidFill>
              <a:latin typeface="Calibri"/>
            </a:endParaRPr>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241" tIns="45623" rIns="91241" bIns="45623"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4400">
              <a:defRPr/>
            </a:pPr>
            <a:endParaRPr lang="en-US">
              <a:solidFill>
                <a:prstClr val="black">
                  <a:tint val="75000"/>
                </a:prstClr>
              </a:solidFill>
              <a:latin typeface="Calibri"/>
            </a:endParaRPr>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241" tIns="45623" rIns="91241" bIns="45623" rtlCol="0" anchor="ctr"/>
          <a:lstStyle>
            <a:lvl1pPr algn="r" fontAlgn="auto">
              <a:spcBef>
                <a:spcPts val="0"/>
              </a:spcBef>
              <a:spcAft>
                <a:spcPts val="0"/>
              </a:spcAft>
              <a:defRPr sz="1200">
                <a:solidFill>
                  <a:schemeClr val="tx1">
                    <a:tint val="75000"/>
                  </a:schemeClr>
                </a:solidFill>
                <a:latin typeface="+mn-lt"/>
                <a:cs typeface="+mn-cs"/>
              </a:defRPr>
            </a:lvl1pPr>
          </a:lstStyle>
          <a:p>
            <a:pPr defTabSz="914400">
              <a:defRPr/>
            </a:pPr>
            <a:fld id="{50B3D0C8-38AA-4DC1-BB7C-573439FC17BB}" type="slidenum">
              <a:rPr lang="en-US">
                <a:solidFill>
                  <a:prstClr val="black">
                    <a:tint val="75000"/>
                  </a:prstClr>
                </a:solidFill>
                <a:latin typeface="Calibri"/>
              </a:rPr>
              <a:pPr defTabSz="914400">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79965733"/>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232" algn="ctr" rtl="0" fontAlgn="base">
        <a:spcBef>
          <a:spcPct val="0"/>
        </a:spcBef>
        <a:spcAft>
          <a:spcPct val="0"/>
        </a:spcAft>
        <a:defRPr sz="4400">
          <a:solidFill>
            <a:schemeClr val="tx1"/>
          </a:solidFill>
          <a:latin typeface="Calibri" pitchFamily="34" charset="0"/>
        </a:defRPr>
      </a:lvl6pPr>
      <a:lvl7pPr marL="912454" algn="ctr" rtl="0" fontAlgn="base">
        <a:spcBef>
          <a:spcPct val="0"/>
        </a:spcBef>
        <a:spcAft>
          <a:spcPct val="0"/>
        </a:spcAft>
        <a:defRPr sz="4400">
          <a:solidFill>
            <a:schemeClr val="tx1"/>
          </a:solidFill>
          <a:latin typeface="Calibri" pitchFamily="34" charset="0"/>
        </a:defRPr>
      </a:lvl7pPr>
      <a:lvl8pPr marL="1368684" algn="ctr" rtl="0" fontAlgn="base">
        <a:spcBef>
          <a:spcPct val="0"/>
        </a:spcBef>
        <a:spcAft>
          <a:spcPct val="0"/>
        </a:spcAft>
        <a:defRPr sz="4400">
          <a:solidFill>
            <a:schemeClr val="tx1"/>
          </a:solidFill>
          <a:latin typeface="Calibri" pitchFamily="34" charset="0"/>
        </a:defRPr>
      </a:lvl8pPr>
      <a:lvl9pPr marL="1824912"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1363" indent="-284163"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39825" indent="-227013"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5438" indent="-22701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2638" indent="-22701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09253" indent="-228115" algn="l" defTabSz="9124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5482" indent="-228115" algn="l" defTabSz="9124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1709" indent="-228115" algn="l" defTabSz="9124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7936" indent="-228115" algn="l" defTabSz="9124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454" rtl="0" eaLnBrk="1" latinLnBrk="0" hangingPunct="1">
        <a:defRPr sz="1800" kern="1200">
          <a:solidFill>
            <a:schemeClr val="tx1"/>
          </a:solidFill>
          <a:latin typeface="+mn-lt"/>
          <a:ea typeface="+mn-ea"/>
          <a:cs typeface="+mn-cs"/>
        </a:defRPr>
      </a:lvl1pPr>
      <a:lvl2pPr marL="456232" algn="l" defTabSz="912454" rtl="0" eaLnBrk="1" latinLnBrk="0" hangingPunct="1">
        <a:defRPr sz="1800" kern="1200">
          <a:solidFill>
            <a:schemeClr val="tx1"/>
          </a:solidFill>
          <a:latin typeface="+mn-lt"/>
          <a:ea typeface="+mn-ea"/>
          <a:cs typeface="+mn-cs"/>
        </a:defRPr>
      </a:lvl2pPr>
      <a:lvl3pPr marL="912454" algn="l" defTabSz="912454" rtl="0" eaLnBrk="1" latinLnBrk="0" hangingPunct="1">
        <a:defRPr sz="1800" kern="1200">
          <a:solidFill>
            <a:schemeClr val="tx1"/>
          </a:solidFill>
          <a:latin typeface="+mn-lt"/>
          <a:ea typeface="+mn-ea"/>
          <a:cs typeface="+mn-cs"/>
        </a:defRPr>
      </a:lvl3pPr>
      <a:lvl4pPr marL="1368684" algn="l" defTabSz="912454" rtl="0" eaLnBrk="1" latinLnBrk="0" hangingPunct="1">
        <a:defRPr sz="1800" kern="1200">
          <a:solidFill>
            <a:schemeClr val="tx1"/>
          </a:solidFill>
          <a:latin typeface="+mn-lt"/>
          <a:ea typeface="+mn-ea"/>
          <a:cs typeface="+mn-cs"/>
        </a:defRPr>
      </a:lvl4pPr>
      <a:lvl5pPr marL="1824912" algn="l" defTabSz="912454" rtl="0" eaLnBrk="1" latinLnBrk="0" hangingPunct="1">
        <a:defRPr sz="1800" kern="1200">
          <a:solidFill>
            <a:schemeClr val="tx1"/>
          </a:solidFill>
          <a:latin typeface="+mn-lt"/>
          <a:ea typeface="+mn-ea"/>
          <a:cs typeface="+mn-cs"/>
        </a:defRPr>
      </a:lvl5pPr>
      <a:lvl6pPr marL="2281138" algn="l" defTabSz="912454" rtl="0" eaLnBrk="1" latinLnBrk="0" hangingPunct="1">
        <a:defRPr sz="1800" kern="1200">
          <a:solidFill>
            <a:schemeClr val="tx1"/>
          </a:solidFill>
          <a:latin typeface="+mn-lt"/>
          <a:ea typeface="+mn-ea"/>
          <a:cs typeface="+mn-cs"/>
        </a:defRPr>
      </a:lvl6pPr>
      <a:lvl7pPr marL="2737366" algn="l" defTabSz="912454" rtl="0" eaLnBrk="1" latinLnBrk="0" hangingPunct="1">
        <a:defRPr sz="1800" kern="1200">
          <a:solidFill>
            <a:schemeClr val="tx1"/>
          </a:solidFill>
          <a:latin typeface="+mn-lt"/>
          <a:ea typeface="+mn-ea"/>
          <a:cs typeface="+mn-cs"/>
        </a:defRPr>
      </a:lvl7pPr>
      <a:lvl8pPr marL="3193593" algn="l" defTabSz="912454" rtl="0" eaLnBrk="1" latinLnBrk="0" hangingPunct="1">
        <a:defRPr sz="1800" kern="1200">
          <a:solidFill>
            <a:schemeClr val="tx1"/>
          </a:solidFill>
          <a:latin typeface="+mn-lt"/>
          <a:ea typeface="+mn-ea"/>
          <a:cs typeface="+mn-cs"/>
        </a:defRPr>
      </a:lvl8pPr>
      <a:lvl9pPr marL="3649820" algn="l" defTabSz="912454"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sv-SE"/>
              <a:t>Click to edit Master title style</a:t>
            </a:r>
          </a:p>
        </p:txBody>
      </p:sp>
      <p:sp>
        <p:nvSpPr>
          <p:cNvPr id="1781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7" name="Rectangle 4"/>
          <p:cNvSpPr>
            <a:spLocks noGrp="1" noChangeArrowheads="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nSpc>
                <a:spcPct val="90000"/>
              </a:lnSpc>
              <a:spcBef>
                <a:spcPct val="20000"/>
              </a:spcBef>
              <a:buClr>
                <a:schemeClr val="accent2"/>
              </a:buClr>
              <a:buFontTx/>
              <a:buChar char="•"/>
              <a:defRPr sz="1400">
                <a:solidFill>
                  <a:srgbClr val="000000"/>
                </a:solidFill>
                <a:latin typeface="Verdana" pitchFamily="34" charset="0"/>
                <a:ea typeface="+mn-ea"/>
                <a:cs typeface="+mn-cs"/>
              </a:defRPr>
            </a:lvl1pPr>
          </a:lstStyle>
          <a:p>
            <a:pPr defTabSz="449263" fontAlgn="base">
              <a:spcAft>
                <a:spcPct val="0"/>
              </a:spcAft>
              <a:buClr>
                <a:srgbClr val="333399"/>
              </a:buClr>
              <a:defRPr/>
            </a:pPr>
            <a:endParaRPr lang="sv-SE">
              <a:ea typeface="ＭＳ Ｐゴシック"/>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lnSpc>
                <a:spcPct val="90000"/>
              </a:lnSpc>
              <a:spcBef>
                <a:spcPct val="20000"/>
              </a:spcBef>
              <a:buClr>
                <a:schemeClr val="accent2"/>
              </a:buClr>
              <a:buFontTx/>
              <a:buChar char="•"/>
              <a:defRPr sz="1400">
                <a:solidFill>
                  <a:srgbClr val="000000"/>
                </a:solidFill>
                <a:latin typeface="Verdana" pitchFamily="34" charset="0"/>
                <a:ea typeface="+mn-ea"/>
                <a:cs typeface="+mn-cs"/>
              </a:defRPr>
            </a:lvl1pPr>
          </a:lstStyle>
          <a:p>
            <a:pPr defTabSz="449263" fontAlgn="base">
              <a:spcAft>
                <a:spcPct val="0"/>
              </a:spcAft>
              <a:buClr>
                <a:srgbClr val="333399"/>
              </a:buClr>
              <a:defRPr/>
            </a:pPr>
            <a:endParaRPr lang="sv-SE">
              <a:ea typeface="ＭＳ Ｐゴシック"/>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lnSpc>
                <a:spcPct val="90000"/>
              </a:lnSpc>
              <a:spcBef>
                <a:spcPct val="20000"/>
              </a:spcBef>
              <a:buClr>
                <a:schemeClr val="accent2"/>
              </a:buClr>
              <a:defRPr sz="1400">
                <a:solidFill>
                  <a:srgbClr val="000000"/>
                </a:solidFill>
                <a:latin typeface="Verdana" charset="0"/>
              </a:defRPr>
            </a:lvl1pPr>
          </a:lstStyle>
          <a:p>
            <a:pPr defTabSz="449263" fontAlgn="base">
              <a:spcAft>
                <a:spcPct val="0"/>
              </a:spcAft>
              <a:buClr>
                <a:srgbClr val="333399"/>
              </a:buClr>
              <a:buFontTx/>
              <a:buChar char="•"/>
            </a:pPr>
            <a:fld id="{B94E9F0A-4C1B-3342-8D88-AECC3A0D60EC}" type="slidenum">
              <a:rPr lang="sv-SE">
                <a:ea typeface="ＭＳ Ｐゴシック"/>
                <a:cs typeface="Arial" charset="0"/>
              </a:rPr>
              <a:pPr defTabSz="449263" fontAlgn="base">
                <a:spcAft>
                  <a:spcPct val="0"/>
                </a:spcAft>
                <a:buClr>
                  <a:srgbClr val="333399"/>
                </a:buClr>
                <a:buFontTx/>
                <a:buChar char="•"/>
              </a:pPr>
              <a:t>‹#›</a:t>
            </a:fld>
            <a:endParaRPr lang="sv-SE">
              <a:ea typeface="ＭＳ Ｐゴシック"/>
              <a:cs typeface="Arial" charset="0"/>
            </a:endParaRPr>
          </a:p>
        </p:txBody>
      </p:sp>
    </p:spTree>
    <p:extLst>
      <p:ext uri="{BB962C8B-B14F-4D97-AF65-F5344CB8AC3E}">
        <p14:creationId xmlns:p14="http://schemas.microsoft.com/office/powerpoint/2010/main" val="1640044863"/>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Lst>
  <p:txStyles>
    <p:titleStyle>
      <a:lvl1pPr algn="ctr" rtl="0" eaLnBrk="0" fontAlgn="base" hangingPunct="0">
        <a:spcBef>
          <a:spcPct val="0"/>
        </a:spcBef>
        <a:spcAft>
          <a:spcPct val="0"/>
        </a:spcAft>
        <a:defRPr sz="4400">
          <a:solidFill>
            <a:schemeClr val="accent2"/>
          </a:solidFill>
          <a:latin typeface="+mj-lt"/>
          <a:ea typeface="+mj-ea"/>
          <a:cs typeface="+mj-cs"/>
        </a:defRPr>
      </a:lvl1pPr>
      <a:lvl2pPr algn="ctr" rtl="0" eaLnBrk="0" fontAlgn="base" hangingPunct="0">
        <a:spcBef>
          <a:spcPct val="0"/>
        </a:spcBef>
        <a:spcAft>
          <a:spcPct val="0"/>
        </a:spcAft>
        <a:defRPr sz="4400">
          <a:solidFill>
            <a:schemeClr val="accent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accent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accent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accent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6834" name="Rectangle 2"/>
          <p:cNvSpPr>
            <a:spLocks noGrp="1" noChangeArrowheads="1"/>
          </p:cNvSpPr>
          <p:nvPr>
            <p:ph type="dt" sz="half" idx="2"/>
          </p:nvPr>
        </p:nvSpPr>
        <p:spPr bwMode="auto">
          <a:xfrm>
            <a:off x="654050" y="6286500"/>
            <a:ext cx="1922463" cy="476250"/>
          </a:xfrm>
          <a:prstGeom prst="rect">
            <a:avLst/>
          </a:prstGeom>
          <a:noFill/>
          <a:ln w="9525">
            <a:noFill/>
            <a:miter lim="800000"/>
            <a:headEnd/>
            <a:tailEnd/>
          </a:ln>
          <a:effectLst/>
        </p:spPr>
        <p:txBody>
          <a:bodyPr vert="horz" wrap="none" lIns="96602" tIns="47508" rIns="96602" bIns="47508" numCol="1" anchor="ctr" anchorCtr="0" compatLnSpc="1">
            <a:prstTxWarp prst="textNoShape">
              <a:avLst/>
            </a:prstTxWarp>
          </a:bodyPr>
          <a:lstStyle>
            <a:lvl1pPr eaLnBrk="0" hangingPunct="0">
              <a:defRPr sz="1500">
                <a:solidFill>
                  <a:srgbClr val="FFFFFF"/>
                </a:solidFill>
              </a:defRPr>
            </a:lvl1pPr>
          </a:lstStyle>
          <a:p>
            <a:pPr defTabSz="914400" fontAlgn="base">
              <a:spcBef>
                <a:spcPct val="0"/>
              </a:spcBef>
              <a:spcAft>
                <a:spcPct val="0"/>
              </a:spcAft>
              <a:defRPr/>
            </a:pPr>
            <a:endParaRPr lang="en-US">
              <a:latin typeface="Times New Roman" pitchFamily="18" charset="0"/>
            </a:endParaRPr>
          </a:p>
        </p:txBody>
      </p:sp>
      <p:sp>
        <p:nvSpPr>
          <p:cNvPr id="376835" name="Rectangle 3"/>
          <p:cNvSpPr>
            <a:spLocks noGrp="1" noChangeArrowheads="1"/>
          </p:cNvSpPr>
          <p:nvPr>
            <p:ph type="ftr" sz="quarter" idx="3"/>
          </p:nvPr>
        </p:nvSpPr>
        <p:spPr bwMode="auto">
          <a:xfrm>
            <a:off x="3146425" y="6286500"/>
            <a:ext cx="2849563" cy="476250"/>
          </a:xfrm>
          <a:prstGeom prst="rect">
            <a:avLst/>
          </a:prstGeom>
          <a:noFill/>
          <a:ln w="9525">
            <a:noFill/>
            <a:miter lim="800000"/>
            <a:headEnd/>
            <a:tailEnd/>
          </a:ln>
          <a:effectLst/>
        </p:spPr>
        <p:txBody>
          <a:bodyPr vert="horz" wrap="none" lIns="96602" tIns="47508" rIns="96602" bIns="47508" numCol="1" anchor="ctr" anchorCtr="0" compatLnSpc="1">
            <a:prstTxWarp prst="textNoShape">
              <a:avLst/>
            </a:prstTxWarp>
          </a:bodyPr>
          <a:lstStyle>
            <a:lvl1pPr algn="ctr" eaLnBrk="0" hangingPunct="0">
              <a:defRPr sz="1500">
                <a:solidFill>
                  <a:srgbClr val="FFFFFF"/>
                </a:solidFill>
              </a:defRPr>
            </a:lvl1pPr>
          </a:lstStyle>
          <a:p>
            <a:pPr defTabSz="914400" fontAlgn="base">
              <a:spcBef>
                <a:spcPct val="0"/>
              </a:spcBef>
              <a:spcAft>
                <a:spcPct val="0"/>
              </a:spcAft>
              <a:defRPr/>
            </a:pPr>
            <a:endParaRPr lang="en-US">
              <a:latin typeface="Times New Roman" pitchFamily="18" charset="0"/>
            </a:endParaRPr>
          </a:p>
        </p:txBody>
      </p:sp>
      <p:sp>
        <p:nvSpPr>
          <p:cNvPr id="376836" name="Rectangle 4"/>
          <p:cNvSpPr>
            <a:spLocks noGrp="1" noChangeArrowheads="1"/>
          </p:cNvSpPr>
          <p:nvPr>
            <p:ph type="sldNum" sz="quarter" idx="4"/>
          </p:nvPr>
        </p:nvSpPr>
        <p:spPr bwMode="auto">
          <a:xfrm>
            <a:off x="6784975" y="6381750"/>
            <a:ext cx="1920875" cy="476250"/>
          </a:xfrm>
          <a:prstGeom prst="rect">
            <a:avLst/>
          </a:prstGeom>
          <a:noFill/>
          <a:ln w="9525">
            <a:noFill/>
            <a:miter lim="800000"/>
            <a:headEnd/>
            <a:tailEnd/>
          </a:ln>
          <a:effectLst/>
        </p:spPr>
        <p:txBody>
          <a:bodyPr vert="horz" wrap="none" lIns="96602" tIns="47508" rIns="96602" bIns="47508" numCol="1" anchor="ctr" anchorCtr="0" compatLnSpc="1">
            <a:prstTxWarp prst="textNoShape">
              <a:avLst/>
            </a:prstTxWarp>
          </a:bodyPr>
          <a:lstStyle>
            <a:lvl1pPr algn="r" eaLnBrk="0" hangingPunct="0">
              <a:defRPr sz="1500">
                <a:solidFill>
                  <a:srgbClr val="FFFFFF"/>
                </a:solidFill>
              </a:defRPr>
            </a:lvl1pPr>
          </a:lstStyle>
          <a:p>
            <a:pPr defTabSz="914400" fontAlgn="base">
              <a:spcBef>
                <a:spcPct val="0"/>
              </a:spcBef>
              <a:spcAft>
                <a:spcPct val="0"/>
              </a:spcAft>
              <a:defRPr/>
            </a:pPr>
            <a:fld id="{75ED3404-995A-4900-8A00-82DB09670BD6}" type="slidenum">
              <a:rPr lang="en-US">
                <a:latin typeface="Times New Roman" pitchFamily="18" charset="0"/>
              </a:rPr>
              <a:pPr defTabSz="914400" fontAlgn="base">
                <a:spcBef>
                  <a:spcPct val="0"/>
                </a:spcBef>
                <a:spcAft>
                  <a:spcPct val="0"/>
                </a:spcAft>
                <a:defRPr/>
              </a:pPr>
              <a:t>‹#›</a:t>
            </a:fld>
            <a:endParaRPr lang="en-US">
              <a:latin typeface="Times New Roman" pitchFamily="18" charset="0"/>
            </a:endParaRPr>
          </a:p>
        </p:txBody>
      </p:sp>
      <p:sp>
        <p:nvSpPr>
          <p:cNvPr id="376837" name="Rectangle 5"/>
          <p:cNvSpPr>
            <a:spLocks noGrp="1" noChangeArrowheads="1"/>
          </p:cNvSpPr>
          <p:nvPr>
            <p:ph type="body" idx="1"/>
          </p:nvPr>
        </p:nvSpPr>
        <p:spPr bwMode="auto">
          <a:xfrm>
            <a:off x="338138" y="1524000"/>
            <a:ext cx="8482012" cy="4762500"/>
          </a:xfrm>
          <a:prstGeom prst="rect">
            <a:avLst/>
          </a:prstGeom>
          <a:noFill/>
          <a:ln w="9525">
            <a:noFill/>
            <a:miter lim="800000"/>
            <a:headEnd/>
            <a:tailEnd/>
          </a:ln>
          <a:effectLst/>
        </p:spPr>
        <p:txBody>
          <a:bodyPr vert="horz" wrap="square" lIns="91847" tIns="45924" rIns="91847" bIns="4592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6838" name="Rectangle 6"/>
          <p:cNvSpPr>
            <a:spLocks noGrp="1" noChangeArrowheads="1"/>
          </p:cNvSpPr>
          <p:nvPr>
            <p:ph type="title"/>
          </p:nvPr>
        </p:nvSpPr>
        <p:spPr bwMode="auto">
          <a:xfrm>
            <a:off x="338138" y="228600"/>
            <a:ext cx="8528050" cy="609600"/>
          </a:xfrm>
          <a:prstGeom prst="rect">
            <a:avLst/>
          </a:prstGeom>
          <a:noFill/>
          <a:ln w="9525">
            <a:noFill/>
            <a:miter lim="800000"/>
            <a:headEnd/>
            <a:tailEnd/>
          </a:ln>
          <a:effectLst>
            <a:outerShdw dist="35921" dir="2700000" algn="ctr" rotWithShape="0">
              <a:srgbClr val="000000"/>
            </a:outerShdw>
          </a:effectLst>
        </p:spPr>
        <p:txBody>
          <a:bodyPr vert="horz" wrap="square" lIns="91847" tIns="45924" rIns="91847" bIns="45924" numCol="1" anchor="ctr" anchorCtr="0" compatLnSpc="1">
            <a:prstTxWarp prst="textNoShape">
              <a:avLst/>
            </a:prstTxWarp>
          </a:bodyPr>
          <a:lstStyle/>
          <a:p>
            <a:pPr lvl="0"/>
            <a:r>
              <a:rPr lang="en-US" smtClean="0"/>
              <a:t>Click to edit Master title style</a:t>
            </a:r>
          </a:p>
        </p:txBody>
      </p:sp>
      <p:sp>
        <p:nvSpPr>
          <p:cNvPr id="376839" name="Rectangle 7"/>
          <p:cNvSpPr>
            <a:spLocks noChangeArrowheads="1"/>
          </p:cNvSpPr>
          <p:nvPr/>
        </p:nvSpPr>
        <p:spPr bwMode="auto">
          <a:xfrm>
            <a:off x="8156575" y="960438"/>
            <a:ext cx="609600" cy="331787"/>
          </a:xfrm>
          <a:prstGeom prst="rect">
            <a:avLst/>
          </a:prstGeom>
          <a:noFill/>
          <a:ln w="9525">
            <a:noFill/>
            <a:miter lim="800000"/>
            <a:headEnd/>
            <a:tailEnd/>
          </a:ln>
          <a:effectLst>
            <a:outerShdw dist="17961" dir="2700000" algn="ctr" rotWithShape="0">
              <a:srgbClr val="081D58"/>
            </a:outerShdw>
          </a:effectLst>
        </p:spPr>
        <p:txBody>
          <a:bodyPr wrap="none" lIns="91213" tIns="45609" rIns="91213" bIns="45609" anchor="ctr"/>
          <a:lstStyle/>
          <a:p>
            <a:pPr defTabSz="914400" fontAlgn="base">
              <a:spcBef>
                <a:spcPct val="0"/>
              </a:spcBef>
              <a:spcAft>
                <a:spcPct val="0"/>
              </a:spcAft>
              <a:defRPr/>
            </a:pPr>
            <a:endParaRPr lang="en-US" sz="2800">
              <a:solidFill>
                <a:srgbClr val="FFFFFF"/>
              </a:solidFill>
              <a:latin typeface="Times New Roman" pitchFamily="18" charset="0"/>
            </a:endParaRPr>
          </a:p>
        </p:txBody>
      </p:sp>
      <p:sp>
        <p:nvSpPr>
          <p:cNvPr id="376840" name="Line 8"/>
          <p:cNvSpPr>
            <a:spLocks noChangeShapeType="1"/>
          </p:cNvSpPr>
          <p:nvPr/>
        </p:nvSpPr>
        <p:spPr bwMode="auto">
          <a:xfrm>
            <a:off x="0" y="1219200"/>
            <a:ext cx="9144000" cy="0"/>
          </a:xfrm>
          <a:prstGeom prst="line">
            <a:avLst/>
          </a:prstGeom>
          <a:noFill/>
          <a:ln w="57150">
            <a:solidFill>
              <a:srgbClr val="000066"/>
            </a:solidFill>
            <a:round/>
            <a:headEnd type="none" w="sm" len="sm"/>
            <a:tailEnd type="none" w="sm" len="sm"/>
          </a:ln>
          <a:effectLst/>
        </p:spPr>
        <p:txBody>
          <a:bodyPr wrap="none" lIns="91213" tIns="45609" rIns="91213" bIns="45609" anchor="ctr"/>
          <a:lstStyle/>
          <a:p>
            <a:pPr defTabSz="914400" fontAlgn="base">
              <a:spcBef>
                <a:spcPct val="0"/>
              </a:spcBef>
              <a:spcAft>
                <a:spcPct val="0"/>
              </a:spcAft>
              <a:defRPr/>
            </a:pPr>
            <a:endParaRPr lang="en-US" sz="2800">
              <a:solidFill>
                <a:srgbClr val="FFFFFF"/>
              </a:solidFill>
              <a:latin typeface="Times New Roman" pitchFamily="18" charset="0"/>
            </a:endParaRPr>
          </a:p>
        </p:txBody>
      </p:sp>
    </p:spTree>
    <p:extLst>
      <p:ext uri="{BB962C8B-B14F-4D97-AF65-F5344CB8AC3E}">
        <p14:creationId xmlns:p14="http://schemas.microsoft.com/office/powerpoint/2010/main" val="753573108"/>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ctr" defTabSz="906463" rtl="0" eaLnBrk="0" fontAlgn="base" hangingPunct="0">
        <a:spcBef>
          <a:spcPct val="0"/>
        </a:spcBef>
        <a:spcAft>
          <a:spcPct val="0"/>
        </a:spcAft>
        <a:defRPr sz="3600" b="1">
          <a:solidFill>
            <a:srgbClr val="FDC119"/>
          </a:solidFill>
          <a:latin typeface="+mj-lt"/>
          <a:ea typeface="+mj-ea"/>
          <a:cs typeface="+mj-cs"/>
        </a:defRPr>
      </a:lvl1pPr>
      <a:lvl2pPr algn="ctr" defTabSz="906463" rtl="0" eaLnBrk="0" fontAlgn="base" hangingPunct="0">
        <a:spcBef>
          <a:spcPct val="0"/>
        </a:spcBef>
        <a:spcAft>
          <a:spcPct val="0"/>
        </a:spcAft>
        <a:defRPr sz="3600" b="1">
          <a:solidFill>
            <a:srgbClr val="FDC119"/>
          </a:solidFill>
          <a:latin typeface="Times New Roman" pitchFamily="18" charset="0"/>
        </a:defRPr>
      </a:lvl2pPr>
      <a:lvl3pPr algn="ctr" defTabSz="906463" rtl="0" eaLnBrk="0" fontAlgn="base" hangingPunct="0">
        <a:spcBef>
          <a:spcPct val="0"/>
        </a:spcBef>
        <a:spcAft>
          <a:spcPct val="0"/>
        </a:spcAft>
        <a:defRPr sz="3600" b="1">
          <a:solidFill>
            <a:srgbClr val="FDC119"/>
          </a:solidFill>
          <a:latin typeface="Times New Roman" pitchFamily="18" charset="0"/>
        </a:defRPr>
      </a:lvl3pPr>
      <a:lvl4pPr algn="ctr" defTabSz="906463" rtl="0" eaLnBrk="0" fontAlgn="base" hangingPunct="0">
        <a:spcBef>
          <a:spcPct val="0"/>
        </a:spcBef>
        <a:spcAft>
          <a:spcPct val="0"/>
        </a:spcAft>
        <a:defRPr sz="3600" b="1">
          <a:solidFill>
            <a:srgbClr val="FDC119"/>
          </a:solidFill>
          <a:latin typeface="Times New Roman" pitchFamily="18" charset="0"/>
        </a:defRPr>
      </a:lvl4pPr>
      <a:lvl5pPr algn="ctr" defTabSz="906463" rtl="0" eaLnBrk="0" fontAlgn="base" hangingPunct="0">
        <a:spcBef>
          <a:spcPct val="0"/>
        </a:spcBef>
        <a:spcAft>
          <a:spcPct val="0"/>
        </a:spcAft>
        <a:defRPr sz="3600" b="1">
          <a:solidFill>
            <a:srgbClr val="FDC119"/>
          </a:solidFill>
          <a:latin typeface="Times New Roman" pitchFamily="18" charset="0"/>
        </a:defRPr>
      </a:lvl5pPr>
      <a:lvl6pPr marL="456086" algn="ctr" defTabSz="907422" rtl="0" fontAlgn="base">
        <a:spcBef>
          <a:spcPct val="0"/>
        </a:spcBef>
        <a:spcAft>
          <a:spcPct val="0"/>
        </a:spcAft>
        <a:defRPr sz="3600" b="1">
          <a:solidFill>
            <a:srgbClr val="FDC119"/>
          </a:solidFill>
          <a:latin typeface="Times New Roman" pitchFamily="18" charset="0"/>
        </a:defRPr>
      </a:lvl6pPr>
      <a:lvl7pPr marL="912172" algn="ctr" defTabSz="907422" rtl="0" fontAlgn="base">
        <a:spcBef>
          <a:spcPct val="0"/>
        </a:spcBef>
        <a:spcAft>
          <a:spcPct val="0"/>
        </a:spcAft>
        <a:defRPr sz="3600" b="1">
          <a:solidFill>
            <a:srgbClr val="FDC119"/>
          </a:solidFill>
          <a:latin typeface="Times New Roman" pitchFamily="18" charset="0"/>
        </a:defRPr>
      </a:lvl7pPr>
      <a:lvl8pPr marL="1368259" algn="ctr" defTabSz="907422" rtl="0" fontAlgn="base">
        <a:spcBef>
          <a:spcPct val="0"/>
        </a:spcBef>
        <a:spcAft>
          <a:spcPct val="0"/>
        </a:spcAft>
        <a:defRPr sz="3600" b="1">
          <a:solidFill>
            <a:srgbClr val="FDC119"/>
          </a:solidFill>
          <a:latin typeface="Times New Roman" pitchFamily="18" charset="0"/>
        </a:defRPr>
      </a:lvl8pPr>
      <a:lvl9pPr marL="1824343" algn="ctr" defTabSz="907422" rtl="0" fontAlgn="base">
        <a:spcBef>
          <a:spcPct val="0"/>
        </a:spcBef>
        <a:spcAft>
          <a:spcPct val="0"/>
        </a:spcAft>
        <a:defRPr sz="3600" b="1">
          <a:solidFill>
            <a:srgbClr val="FDC119"/>
          </a:solidFill>
          <a:latin typeface="Times New Roman" pitchFamily="18" charset="0"/>
        </a:defRPr>
      </a:lvl9pPr>
    </p:titleStyle>
    <p:bodyStyle>
      <a:lvl1pPr marL="339725" indent="-339725" algn="l" defTabSz="906463" rtl="0" eaLnBrk="0" fontAlgn="base" hangingPunct="0">
        <a:spcBef>
          <a:spcPct val="20000"/>
        </a:spcBef>
        <a:spcAft>
          <a:spcPct val="20000"/>
        </a:spcAft>
        <a:buClr>
          <a:schemeClr val="tx2"/>
        </a:buClr>
        <a:buSzPct val="75000"/>
        <a:buFont typeface="Monotype Sorts" pitchFamily="2" charset="2"/>
        <a:buChar char="n"/>
        <a:defRPr sz="2500">
          <a:solidFill>
            <a:schemeClr val="tx1"/>
          </a:solidFill>
          <a:effectLst>
            <a:outerShdw blurRad="38100" dist="38100" dir="2700000" algn="tl">
              <a:srgbClr val="000000"/>
            </a:outerShdw>
          </a:effectLst>
          <a:latin typeface="+mn-lt"/>
          <a:ea typeface="+mn-ea"/>
          <a:cs typeface="+mn-cs"/>
        </a:defRPr>
      </a:lvl1pPr>
      <a:lvl2pPr marL="736600" indent="-277813" algn="l" defTabSz="906463" rtl="0" eaLnBrk="0" fontAlgn="base" hangingPunct="0">
        <a:spcBef>
          <a:spcPct val="20000"/>
        </a:spcBef>
        <a:spcAft>
          <a:spcPct val="0"/>
        </a:spcAft>
        <a:buSzPct val="125000"/>
        <a:buChar char="•"/>
        <a:defRPr sz="2100">
          <a:solidFill>
            <a:schemeClr val="tx1"/>
          </a:solidFill>
          <a:effectLst>
            <a:outerShdw blurRad="38100" dist="38100" dir="2700000" algn="tl">
              <a:srgbClr val="000000"/>
            </a:outerShdw>
          </a:effectLst>
          <a:latin typeface="+mn-lt"/>
        </a:defRPr>
      </a:lvl2pPr>
      <a:lvl3pPr marL="1133475" indent="-225425" algn="l" defTabSz="906463" rtl="0" eaLnBrk="0" fontAlgn="base" hangingPunct="0">
        <a:spcBef>
          <a:spcPct val="20000"/>
        </a:spcBef>
        <a:spcAft>
          <a:spcPct val="0"/>
        </a:spcAft>
        <a:buSzPct val="125000"/>
        <a:buChar char="•"/>
        <a:defRPr sz="1900">
          <a:solidFill>
            <a:schemeClr val="tx1"/>
          </a:solidFill>
          <a:effectLst>
            <a:outerShdw blurRad="38100" dist="38100" dir="2700000" algn="tl">
              <a:srgbClr val="000000"/>
            </a:outerShdw>
          </a:effectLst>
          <a:latin typeface="+mn-lt"/>
        </a:defRPr>
      </a:lvl3pPr>
      <a:lvl4pPr marL="1589088" indent="-227013" algn="l" defTabSz="906463" rtl="0" eaLnBrk="0" fontAlgn="base" hangingPunct="0">
        <a:spcBef>
          <a:spcPct val="20000"/>
        </a:spcBef>
        <a:spcAft>
          <a:spcPct val="0"/>
        </a:spcAft>
        <a:buSzPct val="125000"/>
        <a:buChar char="•"/>
        <a:defRPr sz="1700">
          <a:solidFill>
            <a:schemeClr val="tx1"/>
          </a:solidFill>
          <a:effectLst>
            <a:outerShdw blurRad="38100" dist="38100" dir="2700000" algn="tl">
              <a:srgbClr val="000000"/>
            </a:outerShdw>
          </a:effectLst>
          <a:latin typeface="+mn-lt"/>
        </a:defRPr>
      </a:lvl4pPr>
      <a:lvl5pPr marL="2039938" indent="-225425" algn="l" defTabSz="906463" rtl="0" eaLnBrk="0" fontAlgn="base" hangingPunct="0">
        <a:spcBef>
          <a:spcPct val="20000"/>
        </a:spcBef>
        <a:spcAft>
          <a:spcPct val="0"/>
        </a:spcAft>
        <a:buSzPct val="125000"/>
        <a:buChar char="•"/>
        <a:defRPr sz="1500">
          <a:solidFill>
            <a:schemeClr val="tx1"/>
          </a:solidFill>
          <a:effectLst>
            <a:outerShdw blurRad="38100" dist="38100" dir="2700000" algn="tl">
              <a:srgbClr val="000000"/>
            </a:outerShdw>
          </a:effectLst>
          <a:latin typeface="+mn-lt"/>
        </a:defRPr>
      </a:lvl5pPr>
      <a:lvl6pPr marL="2497389" indent="-226462" algn="l" defTabSz="907422" rtl="0" fontAlgn="base">
        <a:spcBef>
          <a:spcPct val="20000"/>
        </a:spcBef>
        <a:spcAft>
          <a:spcPct val="0"/>
        </a:spcAft>
        <a:buSzPct val="125000"/>
        <a:buChar char="•"/>
        <a:defRPr sz="1500">
          <a:solidFill>
            <a:schemeClr val="tx1"/>
          </a:solidFill>
          <a:effectLst>
            <a:outerShdw blurRad="38100" dist="38100" dir="2700000" algn="tl">
              <a:srgbClr val="000000"/>
            </a:outerShdw>
          </a:effectLst>
          <a:latin typeface="+mn-lt"/>
        </a:defRPr>
      </a:lvl6pPr>
      <a:lvl7pPr marL="2953474" indent="-226462" algn="l" defTabSz="907422" rtl="0" fontAlgn="base">
        <a:spcBef>
          <a:spcPct val="20000"/>
        </a:spcBef>
        <a:spcAft>
          <a:spcPct val="0"/>
        </a:spcAft>
        <a:buSzPct val="125000"/>
        <a:buChar char="•"/>
        <a:defRPr sz="1500">
          <a:solidFill>
            <a:schemeClr val="tx1"/>
          </a:solidFill>
          <a:effectLst>
            <a:outerShdw blurRad="38100" dist="38100" dir="2700000" algn="tl">
              <a:srgbClr val="000000"/>
            </a:outerShdw>
          </a:effectLst>
          <a:latin typeface="+mn-lt"/>
        </a:defRPr>
      </a:lvl7pPr>
      <a:lvl8pPr marL="3409560" indent="-226462" algn="l" defTabSz="907422" rtl="0" fontAlgn="base">
        <a:spcBef>
          <a:spcPct val="20000"/>
        </a:spcBef>
        <a:spcAft>
          <a:spcPct val="0"/>
        </a:spcAft>
        <a:buSzPct val="125000"/>
        <a:buChar char="•"/>
        <a:defRPr sz="1500">
          <a:solidFill>
            <a:schemeClr val="tx1"/>
          </a:solidFill>
          <a:effectLst>
            <a:outerShdw blurRad="38100" dist="38100" dir="2700000" algn="tl">
              <a:srgbClr val="000000"/>
            </a:outerShdw>
          </a:effectLst>
          <a:latin typeface="+mn-lt"/>
        </a:defRPr>
      </a:lvl8pPr>
      <a:lvl9pPr marL="3865646" indent="-226462" algn="l" defTabSz="907422" rtl="0" fontAlgn="base">
        <a:spcBef>
          <a:spcPct val="20000"/>
        </a:spcBef>
        <a:spcAft>
          <a:spcPct val="0"/>
        </a:spcAft>
        <a:buSzPct val="125000"/>
        <a:buChar char="•"/>
        <a:defRPr sz="1500">
          <a:solidFill>
            <a:schemeClr val="tx1"/>
          </a:solidFill>
          <a:effectLst>
            <a:outerShdw blurRad="38100" dist="38100" dir="2700000" algn="tl">
              <a:srgbClr val="000000"/>
            </a:outerShdw>
          </a:effectLst>
          <a:latin typeface="+mn-lt"/>
        </a:defRPr>
      </a:lvl9pPr>
    </p:bodyStyle>
    <p:otherStyle>
      <a:defPPr>
        <a:defRPr lang="en-US"/>
      </a:defPPr>
      <a:lvl1pPr marL="0" algn="l" defTabSz="912172" rtl="0" eaLnBrk="1" latinLnBrk="0" hangingPunct="1">
        <a:defRPr sz="1800" kern="1200">
          <a:solidFill>
            <a:schemeClr val="tx1"/>
          </a:solidFill>
          <a:latin typeface="+mn-lt"/>
          <a:ea typeface="+mn-ea"/>
          <a:cs typeface="+mn-cs"/>
        </a:defRPr>
      </a:lvl1pPr>
      <a:lvl2pPr marL="456086" algn="l" defTabSz="912172" rtl="0" eaLnBrk="1" latinLnBrk="0" hangingPunct="1">
        <a:defRPr sz="1800" kern="1200">
          <a:solidFill>
            <a:schemeClr val="tx1"/>
          </a:solidFill>
          <a:latin typeface="+mn-lt"/>
          <a:ea typeface="+mn-ea"/>
          <a:cs typeface="+mn-cs"/>
        </a:defRPr>
      </a:lvl2pPr>
      <a:lvl3pPr marL="912172" algn="l" defTabSz="912172" rtl="0" eaLnBrk="1" latinLnBrk="0" hangingPunct="1">
        <a:defRPr sz="1800" kern="1200">
          <a:solidFill>
            <a:schemeClr val="tx1"/>
          </a:solidFill>
          <a:latin typeface="+mn-lt"/>
          <a:ea typeface="+mn-ea"/>
          <a:cs typeface="+mn-cs"/>
        </a:defRPr>
      </a:lvl3pPr>
      <a:lvl4pPr marL="1368259" algn="l" defTabSz="912172" rtl="0" eaLnBrk="1" latinLnBrk="0" hangingPunct="1">
        <a:defRPr sz="1800" kern="1200">
          <a:solidFill>
            <a:schemeClr val="tx1"/>
          </a:solidFill>
          <a:latin typeface="+mn-lt"/>
          <a:ea typeface="+mn-ea"/>
          <a:cs typeface="+mn-cs"/>
        </a:defRPr>
      </a:lvl4pPr>
      <a:lvl5pPr marL="1824343" algn="l" defTabSz="912172" rtl="0" eaLnBrk="1" latinLnBrk="0" hangingPunct="1">
        <a:defRPr sz="1800" kern="1200">
          <a:solidFill>
            <a:schemeClr val="tx1"/>
          </a:solidFill>
          <a:latin typeface="+mn-lt"/>
          <a:ea typeface="+mn-ea"/>
          <a:cs typeface="+mn-cs"/>
        </a:defRPr>
      </a:lvl5pPr>
      <a:lvl6pPr marL="2280428" algn="l" defTabSz="912172" rtl="0" eaLnBrk="1" latinLnBrk="0" hangingPunct="1">
        <a:defRPr sz="1800" kern="1200">
          <a:solidFill>
            <a:schemeClr val="tx1"/>
          </a:solidFill>
          <a:latin typeface="+mn-lt"/>
          <a:ea typeface="+mn-ea"/>
          <a:cs typeface="+mn-cs"/>
        </a:defRPr>
      </a:lvl6pPr>
      <a:lvl7pPr marL="2736515" algn="l" defTabSz="912172" rtl="0" eaLnBrk="1" latinLnBrk="0" hangingPunct="1">
        <a:defRPr sz="1800" kern="1200">
          <a:solidFill>
            <a:schemeClr val="tx1"/>
          </a:solidFill>
          <a:latin typeface="+mn-lt"/>
          <a:ea typeface="+mn-ea"/>
          <a:cs typeface="+mn-cs"/>
        </a:defRPr>
      </a:lvl7pPr>
      <a:lvl8pPr marL="3192597" algn="l" defTabSz="912172" rtl="0" eaLnBrk="1" latinLnBrk="0" hangingPunct="1">
        <a:defRPr sz="1800" kern="1200">
          <a:solidFill>
            <a:schemeClr val="tx1"/>
          </a:solidFill>
          <a:latin typeface="+mn-lt"/>
          <a:ea typeface="+mn-ea"/>
          <a:cs typeface="+mn-cs"/>
        </a:defRPr>
      </a:lvl8pPr>
      <a:lvl9pPr marL="3648686" algn="l" defTabSz="912172"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241" tIns="45623" rIns="91241" bIns="45623" numCol="1" anchor="ctr" anchorCtr="0" compatLnSpc="1">
            <a:prstTxWarp prst="textNoShape">
              <a:avLst/>
            </a:prstTxWarp>
          </a:bodyPr>
          <a:lstStyle/>
          <a:p>
            <a:pPr lvl="0"/>
            <a:r>
              <a:rPr lang="en-US" smtClean="0"/>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241" tIns="45623" rIns="91241" bIns="4562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241" tIns="45623" rIns="91241" bIns="45623" numCol="1" anchor="t" anchorCtr="0" compatLnSpc="1">
            <a:prstTxWarp prst="textNoShape">
              <a:avLst/>
            </a:prstTxWarp>
          </a:bodyPr>
          <a:lstStyle>
            <a:lvl1pPr eaLnBrk="1" hangingPunct="1">
              <a:defRPr sz="1400"/>
            </a:lvl1pPr>
          </a:lstStyle>
          <a:p>
            <a:pPr defTabSz="914400" fontAlgn="base">
              <a:spcBef>
                <a:spcPct val="0"/>
              </a:spcBef>
              <a:spcAft>
                <a:spcPct val="0"/>
              </a:spcAft>
              <a:defRPr/>
            </a:pPr>
            <a:endParaRPr lang="en-US">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241" tIns="45623" rIns="91241" bIns="45623" numCol="1" anchor="t" anchorCtr="0" compatLnSpc="1">
            <a:prstTxWarp prst="textNoShape">
              <a:avLst/>
            </a:prstTxWarp>
          </a:bodyPr>
          <a:lstStyle>
            <a:lvl1pPr algn="ctr" eaLnBrk="1" hangingPunct="1">
              <a:defRPr sz="1400"/>
            </a:lvl1pPr>
          </a:lstStyle>
          <a:p>
            <a:pPr defTabSz="914400" fontAlgn="base">
              <a:spcBef>
                <a:spcPct val="0"/>
              </a:spcBef>
              <a:spcAft>
                <a:spcPct val="0"/>
              </a:spcAft>
              <a:defRPr/>
            </a:pPr>
            <a:endParaRPr lang="en-US">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241" tIns="45623" rIns="91241" bIns="45623" numCol="1" anchor="t" anchorCtr="0" compatLnSpc="1">
            <a:prstTxWarp prst="textNoShape">
              <a:avLst/>
            </a:prstTxWarp>
          </a:bodyPr>
          <a:lstStyle>
            <a:lvl1pPr algn="r" eaLnBrk="1" hangingPunct="1">
              <a:defRPr sz="1400"/>
            </a:lvl1pPr>
          </a:lstStyle>
          <a:p>
            <a:pPr defTabSz="914400" fontAlgn="base">
              <a:spcBef>
                <a:spcPct val="0"/>
              </a:spcBef>
              <a:spcAft>
                <a:spcPct val="0"/>
              </a:spcAft>
              <a:defRPr/>
            </a:pPr>
            <a:fld id="{72C95A9B-2FF1-49B2-B86C-859949AEA4C0}" type="slidenum">
              <a:rPr lang="en-US">
                <a:solidFill>
                  <a:srgbClr val="000000"/>
                </a:solidFill>
                <a:latin typeface="Times New Roman" pitchFamily="18" charset="0"/>
              </a:rPr>
              <a:pPr defTabSz="914400" fontAlgn="base">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3331042846"/>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232" algn="ctr" rtl="0" fontAlgn="base">
        <a:spcBef>
          <a:spcPct val="0"/>
        </a:spcBef>
        <a:spcAft>
          <a:spcPct val="0"/>
        </a:spcAft>
        <a:defRPr sz="4400">
          <a:solidFill>
            <a:schemeClr val="tx2"/>
          </a:solidFill>
          <a:latin typeface="Arial" pitchFamily="34" charset="0"/>
        </a:defRPr>
      </a:lvl6pPr>
      <a:lvl7pPr marL="912454" algn="ctr" rtl="0" fontAlgn="base">
        <a:spcBef>
          <a:spcPct val="0"/>
        </a:spcBef>
        <a:spcAft>
          <a:spcPct val="0"/>
        </a:spcAft>
        <a:defRPr sz="4400">
          <a:solidFill>
            <a:schemeClr val="tx2"/>
          </a:solidFill>
          <a:latin typeface="Arial" pitchFamily="34" charset="0"/>
        </a:defRPr>
      </a:lvl7pPr>
      <a:lvl8pPr marL="1368684" algn="ctr" rtl="0" fontAlgn="base">
        <a:spcBef>
          <a:spcPct val="0"/>
        </a:spcBef>
        <a:spcAft>
          <a:spcPct val="0"/>
        </a:spcAft>
        <a:defRPr sz="4400">
          <a:solidFill>
            <a:schemeClr val="tx2"/>
          </a:solidFill>
          <a:latin typeface="Arial" pitchFamily="34" charset="0"/>
        </a:defRPr>
      </a:lvl8pPr>
      <a:lvl9pPr marL="1824912" algn="ctr" rtl="0" fontAlgn="base">
        <a:spcBef>
          <a:spcPct val="0"/>
        </a:spcBef>
        <a:spcAft>
          <a:spcPct val="0"/>
        </a:spcAft>
        <a:defRPr sz="4400">
          <a:solidFill>
            <a:schemeClr val="tx2"/>
          </a:solidFill>
          <a:latin typeface="Arial" pitchFamily="34"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39825" indent="-227013" algn="l" rtl="0" eaLnBrk="0" fontAlgn="base" hangingPunct="0">
        <a:spcBef>
          <a:spcPct val="20000"/>
        </a:spcBef>
        <a:spcAft>
          <a:spcPct val="0"/>
        </a:spcAft>
        <a:buChar char="•"/>
        <a:defRPr sz="2400">
          <a:solidFill>
            <a:schemeClr val="tx1"/>
          </a:solidFill>
          <a:latin typeface="+mn-lt"/>
        </a:defRPr>
      </a:lvl3pPr>
      <a:lvl4pPr marL="1595438" indent="-227013" algn="l" rtl="0" eaLnBrk="0" fontAlgn="base" hangingPunct="0">
        <a:spcBef>
          <a:spcPct val="20000"/>
        </a:spcBef>
        <a:spcAft>
          <a:spcPct val="0"/>
        </a:spcAft>
        <a:buChar char="–"/>
        <a:defRPr sz="2000">
          <a:solidFill>
            <a:schemeClr val="tx1"/>
          </a:solidFill>
          <a:latin typeface="+mn-lt"/>
        </a:defRPr>
      </a:lvl4pPr>
      <a:lvl5pPr marL="2052638" indent="-227013" algn="l" rtl="0" eaLnBrk="0" fontAlgn="base" hangingPunct="0">
        <a:spcBef>
          <a:spcPct val="20000"/>
        </a:spcBef>
        <a:spcAft>
          <a:spcPct val="0"/>
        </a:spcAft>
        <a:buChar char="»"/>
        <a:defRPr sz="2000">
          <a:solidFill>
            <a:schemeClr val="tx1"/>
          </a:solidFill>
          <a:latin typeface="+mn-lt"/>
        </a:defRPr>
      </a:lvl5pPr>
      <a:lvl6pPr marL="2509253" indent="-228115" algn="l" rtl="0" fontAlgn="base">
        <a:spcBef>
          <a:spcPct val="20000"/>
        </a:spcBef>
        <a:spcAft>
          <a:spcPct val="0"/>
        </a:spcAft>
        <a:buChar char="»"/>
        <a:defRPr sz="2000">
          <a:solidFill>
            <a:schemeClr val="tx1"/>
          </a:solidFill>
          <a:latin typeface="+mn-lt"/>
        </a:defRPr>
      </a:lvl6pPr>
      <a:lvl7pPr marL="2965482" indent="-228115" algn="l" rtl="0" fontAlgn="base">
        <a:spcBef>
          <a:spcPct val="20000"/>
        </a:spcBef>
        <a:spcAft>
          <a:spcPct val="0"/>
        </a:spcAft>
        <a:buChar char="»"/>
        <a:defRPr sz="2000">
          <a:solidFill>
            <a:schemeClr val="tx1"/>
          </a:solidFill>
          <a:latin typeface="+mn-lt"/>
        </a:defRPr>
      </a:lvl7pPr>
      <a:lvl8pPr marL="3421709" indent="-228115" algn="l" rtl="0" fontAlgn="base">
        <a:spcBef>
          <a:spcPct val="20000"/>
        </a:spcBef>
        <a:spcAft>
          <a:spcPct val="0"/>
        </a:spcAft>
        <a:buChar char="»"/>
        <a:defRPr sz="2000">
          <a:solidFill>
            <a:schemeClr val="tx1"/>
          </a:solidFill>
          <a:latin typeface="+mn-lt"/>
        </a:defRPr>
      </a:lvl8pPr>
      <a:lvl9pPr marL="3877936" indent="-228115" algn="l" rtl="0" fontAlgn="base">
        <a:spcBef>
          <a:spcPct val="20000"/>
        </a:spcBef>
        <a:spcAft>
          <a:spcPct val="0"/>
        </a:spcAft>
        <a:buChar char="»"/>
        <a:defRPr sz="2000">
          <a:solidFill>
            <a:schemeClr val="tx1"/>
          </a:solidFill>
          <a:latin typeface="+mn-lt"/>
        </a:defRPr>
      </a:lvl9pPr>
    </p:bodyStyle>
    <p:otherStyle>
      <a:defPPr>
        <a:defRPr lang="hu-HU"/>
      </a:defPPr>
      <a:lvl1pPr marL="0" algn="l" defTabSz="912454" rtl="0" eaLnBrk="1" latinLnBrk="0" hangingPunct="1">
        <a:defRPr sz="1800" kern="1200">
          <a:solidFill>
            <a:schemeClr val="tx1"/>
          </a:solidFill>
          <a:latin typeface="+mn-lt"/>
          <a:ea typeface="+mn-ea"/>
          <a:cs typeface="+mn-cs"/>
        </a:defRPr>
      </a:lvl1pPr>
      <a:lvl2pPr marL="456232" algn="l" defTabSz="912454" rtl="0" eaLnBrk="1" latinLnBrk="0" hangingPunct="1">
        <a:defRPr sz="1800" kern="1200">
          <a:solidFill>
            <a:schemeClr val="tx1"/>
          </a:solidFill>
          <a:latin typeface="+mn-lt"/>
          <a:ea typeface="+mn-ea"/>
          <a:cs typeface="+mn-cs"/>
        </a:defRPr>
      </a:lvl2pPr>
      <a:lvl3pPr marL="912454" algn="l" defTabSz="912454" rtl="0" eaLnBrk="1" latinLnBrk="0" hangingPunct="1">
        <a:defRPr sz="1800" kern="1200">
          <a:solidFill>
            <a:schemeClr val="tx1"/>
          </a:solidFill>
          <a:latin typeface="+mn-lt"/>
          <a:ea typeface="+mn-ea"/>
          <a:cs typeface="+mn-cs"/>
        </a:defRPr>
      </a:lvl3pPr>
      <a:lvl4pPr marL="1368684" algn="l" defTabSz="912454" rtl="0" eaLnBrk="1" latinLnBrk="0" hangingPunct="1">
        <a:defRPr sz="1800" kern="1200">
          <a:solidFill>
            <a:schemeClr val="tx1"/>
          </a:solidFill>
          <a:latin typeface="+mn-lt"/>
          <a:ea typeface="+mn-ea"/>
          <a:cs typeface="+mn-cs"/>
        </a:defRPr>
      </a:lvl4pPr>
      <a:lvl5pPr marL="1824912" algn="l" defTabSz="912454" rtl="0" eaLnBrk="1" latinLnBrk="0" hangingPunct="1">
        <a:defRPr sz="1800" kern="1200">
          <a:solidFill>
            <a:schemeClr val="tx1"/>
          </a:solidFill>
          <a:latin typeface="+mn-lt"/>
          <a:ea typeface="+mn-ea"/>
          <a:cs typeface="+mn-cs"/>
        </a:defRPr>
      </a:lvl5pPr>
      <a:lvl6pPr marL="2281138" algn="l" defTabSz="912454" rtl="0" eaLnBrk="1" latinLnBrk="0" hangingPunct="1">
        <a:defRPr sz="1800" kern="1200">
          <a:solidFill>
            <a:schemeClr val="tx1"/>
          </a:solidFill>
          <a:latin typeface="+mn-lt"/>
          <a:ea typeface="+mn-ea"/>
          <a:cs typeface="+mn-cs"/>
        </a:defRPr>
      </a:lvl6pPr>
      <a:lvl7pPr marL="2737366" algn="l" defTabSz="912454" rtl="0" eaLnBrk="1" latinLnBrk="0" hangingPunct="1">
        <a:defRPr sz="1800" kern="1200">
          <a:solidFill>
            <a:schemeClr val="tx1"/>
          </a:solidFill>
          <a:latin typeface="+mn-lt"/>
          <a:ea typeface="+mn-ea"/>
          <a:cs typeface="+mn-cs"/>
        </a:defRPr>
      </a:lvl7pPr>
      <a:lvl8pPr marL="3193593" algn="l" defTabSz="912454" rtl="0" eaLnBrk="1" latinLnBrk="0" hangingPunct="1">
        <a:defRPr sz="1800" kern="1200">
          <a:solidFill>
            <a:schemeClr val="tx1"/>
          </a:solidFill>
          <a:latin typeface="+mn-lt"/>
          <a:ea typeface="+mn-ea"/>
          <a:cs typeface="+mn-cs"/>
        </a:defRPr>
      </a:lvl8pPr>
      <a:lvl9pPr marL="3649820" algn="l" defTabSz="9124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png"/><Relationship Id="rId1" Type="http://schemas.openxmlformats.org/officeDocument/2006/relationships/slideLayout" Target="../slideLayouts/slideLayout140.xml"/><Relationship Id="rId2" Type="http://schemas.openxmlformats.org/officeDocument/2006/relationships/notesSlide" Target="../notesSlides/notesSlide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6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6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68.xml"/><Relationship Id="rId3" Type="http://schemas.openxmlformats.org/officeDocument/2006/relationships/image" Target="../media/image128.wmf"/></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69.xml"/><Relationship Id="rId3" Type="http://schemas.openxmlformats.org/officeDocument/2006/relationships/image" Target="../media/image129.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130.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0.xml"/><Relationship Id="rId3" Type="http://schemas.openxmlformats.org/officeDocument/2006/relationships/image" Target="../media/image131.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6.png"/><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png"/><Relationship Id="rId1" Type="http://schemas.openxmlformats.org/officeDocument/2006/relationships/slideLayout" Target="../slideLayouts/slideLayout19.xml"/><Relationship Id="rId2"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2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hyperlink" Target="http://1.bp.blogspot.com/-cSusoaVoox4/T5buCnlbC8I/AAAAAAAAAPw/iFkV3gEjWnA/s1600/522047_389768521045012_256402881048244_1271842_2077898207_n.jpg" TargetMode="External"/><Relationship Id="rId3" Type="http://schemas.openxmlformats.org/officeDocument/2006/relationships/image" Target="../media/image2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xml"/><Relationship Id="rId3"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hyperlink" Target="http://www.google.hu/url?sa=i&amp;source=images&amp;cd=&amp;cad=rja&amp;uact=8&amp;docid=cmDH08OnF_Rg4M&amp;tbnid=122IyjhwZs0AGM:&amp;ved=0CAgQjRw4kgE&amp;url=http://www.nlcafe.hu/csalad/20110220/kesik_a_beszed/&amp;ei=OVQ6VJrSNOfiywOkqIH4Cw&amp;psig=AFQjCNFndFOjiN6CWNPlVPm1GUyZJwIzog&amp;ust=1413195193938686" TargetMode="External"/><Relationship Id="rId6" Type="http://schemas.openxmlformats.org/officeDocument/2006/relationships/image" Target="../media/image27.png"/><Relationship Id="rId7" Type="http://schemas.openxmlformats.org/officeDocument/2006/relationships/image" Target="../media/image28.jpeg"/><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2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3.xml"/><Relationship Id="rId3" Type="http://schemas.openxmlformats.org/officeDocument/2006/relationships/image" Target="../media/image3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eg"/><Relationship Id="rId5" Type="http://schemas.openxmlformats.org/officeDocument/2006/relationships/hyperlink" Target="http://www.google.hu/url?sa=i&amp;rct=j&amp;q=&amp;esrc=s&amp;source=images&amp;cd=&amp;cad=rja&amp;uact=8&amp;docid=qeksChXIhKAViM&amp;tbnid=QUlrn9wp2zUsyM:&amp;ved=0CAcQjRw&amp;url=http://www.itstwinsanity.com/2013_05_01_archive.html&amp;ei=51Y6VLYbhsE5gquBkAg&amp;bvm=bv.77161500,d.bGQ&amp;psig=AFQjCNH3jYplvrHEpbPeOnw9uDkYfKSk9g&amp;ust=1413195729043065" TargetMode="External"/><Relationship Id="rId6" Type="http://schemas.openxmlformats.org/officeDocument/2006/relationships/hyperlink" Target="http://www.google.hu/url?sa=i&amp;source=images&amp;cd=&amp;cad=rja&amp;uact=8&amp;docid=l1-WskiW_Ly0xM&amp;tbnid=gQCQBwTQPLAoZM:&amp;ved=0CAgQjRw40QE&amp;url=http://twinsblog.troupsburg.com/2012/04/and-so-it-begins.html&amp;ei=jlc6VOD2OYbcywPdsIGABw&amp;psig=AFQjCNFFalRVZYRNWiNXoHYusx9RRULA6Q&amp;ust=1413196047043256" TargetMode="External"/><Relationship Id="rId7" Type="http://schemas.openxmlformats.org/officeDocument/2006/relationships/image" Target="../media/image33.jpeg"/><Relationship Id="rId1" Type="http://schemas.openxmlformats.org/officeDocument/2006/relationships/slideLayout" Target="../slideLayouts/slideLayout19.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6.jpeg"/><Relationship Id="rId3"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7.xml"/><Relationship Id="rId3"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1" Type="http://schemas.openxmlformats.org/officeDocument/2006/relationships/slideLayout" Target="../slideLayouts/slideLayout30.xml"/><Relationship Id="rId2"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1" Type="http://schemas.openxmlformats.org/officeDocument/2006/relationships/slideLayout" Target="../slideLayouts/slideLayout25.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Layout" Target="../slideLayouts/slideLayout10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hyperlink" Target="http://www.intechopen.com/source/html/44560/media/image1.jpeg" TargetMode="External"/><Relationship Id="rId4" Type="http://schemas.openxmlformats.org/officeDocument/2006/relationships/image" Target="../media/image43.jpeg"/><Relationship Id="rId5" Type="http://schemas.openxmlformats.org/officeDocument/2006/relationships/image" Target="../media/image44.jpeg"/><Relationship Id="rId1" Type="http://schemas.openxmlformats.org/officeDocument/2006/relationships/slideLayout" Target="../slideLayouts/slideLayout19.xml"/><Relationship Id="rId2"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4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4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7.png"/><Relationship Id="rId3" Type="http://schemas.openxmlformats.org/officeDocument/2006/relationships/image" Target="../media/image4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49.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jpeg"/><Relationship Id="rId1" Type="http://schemas.openxmlformats.org/officeDocument/2006/relationships/slideLayout" Target="../slideLayouts/slideLayout14.xml"/><Relationship Id="rId2" Type="http://schemas.openxmlformats.org/officeDocument/2006/relationships/image" Target="../media/image5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5.xml"/><Relationship Id="rId3" Type="http://schemas.openxmlformats.org/officeDocument/2006/relationships/image" Target="../media/image5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5.jpeg"/></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jpeg"/><Relationship Id="rId1" Type="http://schemas.openxmlformats.org/officeDocument/2006/relationships/slideLayout" Target="../slideLayouts/slideLayout14.xml"/><Relationship Id="rId2" Type="http://schemas.openxmlformats.org/officeDocument/2006/relationships/notesSlide" Target="../notesSlides/notesSlide2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5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5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61.jpeg"/><Relationship Id="rId3" Type="http://schemas.openxmlformats.org/officeDocument/2006/relationships/image" Target="../media/image62.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3.png"/><Relationship Id="rId3" Type="http://schemas.openxmlformats.org/officeDocument/2006/relationships/image" Target="../media/image64.png"/></Relationships>
</file>

<file path=ppt/slides/_rels/slide52.xml.rels><?xml version="1.0" encoding="UTF-8" standalone="yes"?>
<Relationships xmlns="http://schemas.openxmlformats.org/package/2006/relationships"><Relationship Id="rId3" Type="http://schemas.openxmlformats.org/officeDocument/2006/relationships/hyperlink" Target="http://www.mirbase.org/" TargetMode="External"/><Relationship Id="rId4" Type="http://schemas.openxmlformats.org/officeDocument/2006/relationships/hyperlink" Target="http://www.diana.pcbi.upenn.edu/" TargetMode="External"/><Relationship Id="rId1" Type="http://schemas.openxmlformats.org/officeDocument/2006/relationships/slideLayout" Target="../slideLayouts/slideLayout52.xml"/><Relationship Id="rId2" Type="http://schemas.openxmlformats.org/officeDocument/2006/relationships/notesSlide" Target="../notesSlides/notesSlide3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65.jpeg"/><Relationship Id="rId3" Type="http://schemas.openxmlformats.org/officeDocument/2006/relationships/image" Target="../media/image6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6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6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6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7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2.xml"/><Relationship Id="rId3" Type="http://schemas.openxmlformats.org/officeDocument/2006/relationships/image" Target="../media/image71.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33.xml"/><Relationship Id="rId3" Type="http://schemas.openxmlformats.org/officeDocument/2006/relationships/image" Target="../media/image7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image" Target="../media/image73.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4.xml"/><Relationship Id="rId3" Type="http://schemas.openxmlformats.org/officeDocument/2006/relationships/image" Target="../media/image74.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5.xml"/><Relationship Id="rId3" Type="http://schemas.openxmlformats.org/officeDocument/2006/relationships/image" Target="../media/image75.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6.xml"/><Relationship Id="rId3" Type="http://schemas.openxmlformats.org/officeDocument/2006/relationships/image" Target="../media/image76.png"/></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jpeg"/><Relationship Id="rId1" Type="http://schemas.openxmlformats.org/officeDocument/2006/relationships/vmlDrawing" Target="../drawings/vmlDrawing1.vml"/><Relationship Id="rId2" Type="http://schemas.openxmlformats.org/officeDocument/2006/relationships/slideLayout" Target="../slideLayouts/slideLayout4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8.xml"/></Relationships>
</file>

<file path=ppt/slides/_rels/slide67.xml.rels><?xml version="1.0" encoding="UTF-8" standalone="yes"?>
<Relationships xmlns="http://schemas.openxmlformats.org/package/2006/relationships"><Relationship Id="rId11" Type="http://schemas.openxmlformats.org/officeDocument/2006/relationships/hyperlink" Target="http://en.wikipedia.org/wiki/Eukaryote" TargetMode="External"/><Relationship Id="rId12" Type="http://schemas.openxmlformats.org/officeDocument/2006/relationships/hyperlink" Target="http://en.wikipedia.org/wiki/Chromosomes" TargetMode="External"/><Relationship Id="rId13" Type="http://schemas.openxmlformats.org/officeDocument/2006/relationships/hyperlink" Target="http://en.wikipedia.org/wiki/Nucleotide" TargetMode="External"/><Relationship Id="rId14" Type="http://schemas.openxmlformats.org/officeDocument/2006/relationships/hyperlink" Target="http://en.wikipedia.org/wiki/DNA_replication" TargetMode="External"/><Relationship Id="rId15" Type="http://schemas.openxmlformats.org/officeDocument/2006/relationships/hyperlink" Target="http://en.wikipedia.org/wiki/Reverse_transcriptase" TargetMode="External"/><Relationship Id="rId16" Type="http://schemas.openxmlformats.org/officeDocument/2006/relationships/hyperlink" Target="http://en.wikipedia.org/wiki/RNA" TargetMode="External"/><Relationship Id="rId17" Type="http://schemas.openxmlformats.org/officeDocument/2006/relationships/hyperlink" Target="http://en.wikipedia.org/wiki/Cell_cycle" TargetMode="External"/><Relationship Id="rId1" Type="http://schemas.openxmlformats.org/officeDocument/2006/relationships/slideLayout" Target="../slideLayouts/slideLayout40.xml"/><Relationship Id="rId2" Type="http://schemas.openxmlformats.org/officeDocument/2006/relationships/notesSlide" Target="../notesSlides/notesSlide39.xml"/><Relationship Id="rId3" Type="http://schemas.openxmlformats.org/officeDocument/2006/relationships/hyperlink" Target="http://en.wikipedia.org/wiki/Ribonucleoprotein" TargetMode="External"/><Relationship Id="rId4" Type="http://schemas.openxmlformats.org/officeDocument/2006/relationships/hyperlink" Target="http://en.wikipedia.org/wiki/Enzyme" TargetMode="External"/><Relationship Id="rId5" Type="http://schemas.openxmlformats.org/officeDocument/2006/relationships/hyperlink" Target="http://en.wikipedia.org/wiki/DNA" TargetMode="External"/><Relationship Id="rId6" Type="http://schemas.openxmlformats.org/officeDocument/2006/relationships/hyperlink" Target="http://en.wikipedia.org/wiki/Thymine" TargetMode="External"/><Relationship Id="rId7" Type="http://schemas.openxmlformats.org/officeDocument/2006/relationships/hyperlink" Target="http://en.wikipedia.org/wiki/Adenine" TargetMode="External"/><Relationship Id="rId8" Type="http://schemas.openxmlformats.org/officeDocument/2006/relationships/hyperlink" Target="http://en.wikipedia.org/wiki/Guanine" TargetMode="External"/><Relationship Id="rId9" Type="http://schemas.openxmlformats.org/officeDocument/2006/relationships/hyperlink" Target="http://en.wikipedia.org/wiki/Directionality_(molecular_biology)" TargetMode="External"/><Relationship Id="rId10" Type="http://schemas.openxmlformats.org/officeDocument/2006/relationships/hyperlink" Target="http://en.wikipedia.org/wiki/Telomere"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png"/><Relationship Id="rId1" Type="http://schemas.openxmlformats.org/officeDocument/2006/relationships/slideLayout" Target="../slideLayouts/slideLayout40.xml"/><Relationship Id="rId2" Type="http://schemas.openxmlformats.org/officeDocument/2006/relationships/notesSlide" Target="../notesSlides/notesSlide40.xml"/></Relationships>
</file>

<file path=ppt/slides/_rels/slide69.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1" Type="http://schemas.openxmlformats.org/officeDocument/2006/relationships/slideLayout" Target="../slideLayouts/slideLayout40.xml"/><Relationship Id="rId2" Type="http://schemas.openxmlformats.org/officeDocument/2006/relationships/notesSlide" Target="../notesSlides/notesSlide4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2.xml"/><Relationship Id="rId3" Type="http://schemas.openxmlformats.org/officeDocument/2006/relationships/image" Target="../media/image84.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3.xml"/><Relationship Id="rId3" Type="http://schemas.openxmlformats.org/officeDocument/2006/relationships/image" Target="../media/image8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6.jpeg"/></Relationships>
</file>

<file path=ppt/slides/_rels/slide73.xml.rels><?xml version="1.0" encoding="UTF-8" standalone="yes"?>
<Relationships xmlns="http://schemas.openxmlformats.org/package/2006/relationships"><Relationship Id="rId3" Type="http://schemas.openxmlformats.org/officeDocument/2006/relationships/image" Target="../media/image87.jpeg"/><Relationship Id="rId4" Type="http://schemas.openxmlformats.org/officeDocument/2006/relationships/image" Target="../media/image88.jpeg"/><Relationship Id="rId1" Type="http://schemas.openxmlformats.org/officeDocument/2006/relationships/slideLayout" Target="../slideLayouts/slideLayout36.xml"/><Relationship Id="rId2" Type="http://schemas.openxmlformats.org/officeDocument/2006/relationships/notesSlide" Target="../notesSlides/notesSlide4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5.xml"/><Relationship Id="rId3" Type="http://schemas.openxmlformats.org/officeDocument/2006/relationships/image" Target="../media/image8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90.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91.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4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47.xml"/><Relationship Id="rId3" Type="http://schemas.openxmlformats.org/officeDocument/2006/relationships/image" Target="../media/image9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4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Layout" Target="../slideLayouts/slideLayout124.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4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0.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51.xml"/><Relationship Id="rId4" Type="http://schemas.openxmlformats.org/officeDocument/2006/relationships/oleObject" Target="../embeddings/Microsoft_Excel_97_-_2004_Worksheet1.xls"/><Relationship Id="rId5" Type="http://schemas.openxmlformats.org/officeDocument/2006/relationships/image" Target="../media/image93.emf"/><Relationship Id="rId1" Type="http://schemas.openxmlformats.org/officeDocument/2006/relationships/vmlDrawing" Target="../drawings/vmlDrawing2.vml"/><Relationship Id="rId2" Type="http://schemas.openxmlformats.org/officeDocument/2006/relationships/slideLayout" Target="../slideLayouts/slideLayout44.xml"/></Relationships>
</file>

<file path=ppt/slides/_rels/slide83.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1" Type="http://schemas.openxmlformats.org/officeDocument/2006/relationships/slideLayout" Target="../slideLayouts/slideLayout45.xml"/><Relationship Id="rId2" Type="http://schemas.openxmlformats.org/officeDocument/2006/relationships/notesSlide" Target="../notesSlides/notesSlide5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53.xml"/><Relationship Id="rId3" Type="http://schemas.openxmlformats.org/officeDocument/2006/relationships/image" Target="../media/image96.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55.xml"/></Relationships>
</file>

<file path=ppt/slides/_rels/slide87.xml.rels><?xml version="1.0" encoding="UTF-8" standalone="yes"?>
<Relationships xmlns="http://schemas.openxmlformats.org/package/2006/relationships"><Relationship Id="rId9" Type="http://schemas.openxmlformats.org/officeDocument/2006/relationships/image" Target="../media/image103.png"/><Relationship Id="rId20" Type="http://schemas.openxmlformats.org/officeDocument/2006/relationships/image" Target="../media/image114.png"/><Relationship Id="rId21" Type="http://schemas.openxmlformats.org/officeDocument/2006/relationships/image" Target="../media/image115.png"/><Relationship Id="rId10" Type="http://schemas.openxmlformats.org/officeDocument/2006/relationships/image" Target="../media/image104.png"/><Relationship Id="rId11" Type="http://schemas.openxmlformats.org/officeDocument/2006/relationships/image" Target="../media/image105.png"/><Relationship Id="rId12" Type="http://schemas.openxmlformats.org/officeDocument/2006/relationships/image" Target="../media/image106.png"/><Relationship Id="rId13" Type="http://schemas.openxmlformats.org/officeDocument/2006/relationships/image" Target="../media/image107.png"/><Relationship Id="rId14" Type="http://schemas.openxmlformats.org/officeDocument/2006/relationships/image" Target="../media/image108.png"/><Relationship Id="rId15" Type="http://schemas.openxmlformats.org/officeDocument/2006/relationships/image" Target="../media/image109.png"/><Relationship Id="rId16" Type="http://schemas.openxmlformats.org/officeDocument/2006/relationships/image" Target="../media/image110.png"/><Relationship Id="rId17" Type="http://schemas.openxmlformats.org/officeDocument/2006/relationships/image" Target="../media/image111.png"/><Relationship Id="rId18" Type="http://schemas.openxmlformats.org/officeDocument/2006/relationships/image" Target="../media/image112.png"/><Relationship Id="rId19" Type="http://schemas.openxmlformats.org/officeDocument/2006/relationships/image" Target="../media/image113.png"/><Relationship Id="rId1" Type="http://schemas.openxmlformats.org/officeDocument/2006/relationships/slideLayout" Target="../slideLayouts/slideLayout44.xml"/><Relationship Id="rId2" Type="http://schemas.openxmlformats.org/officeDocument/2006/relationships/notesSlide" Target="../notesSlides/notesSlide56.xml"/><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6" Type="http://schemas.openxmlformats.org/officeDocument/2006/relationships/image" Target="../media/image100.png"/><Relationship Id="rId7" Type="http://schemas.openxmlformats.org/officeDocument/2006/relationships/image" Target="../media/image101.png"/><Relationship Id="rId8" Type="http://schemas.openxmlformats.org/officeDocument/2006/relationships/image" Target="../media/image10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7.xml"/><Relationship Id="rId3" Type="http://schemas.openxmlformats.org/officeDocument/2006/relationships/image" Target="../media/image45.jpeg"/></Relationships>
</file>

<file path=ppt/slides/_rels/slide89.xml.rels><?xml version="1.0" encoding="UTF-8" standalone="yes"?>
<Relationships xmlns="http://schemas.openxmlformats.org/package/2006/relationships"><Relationship Id="rId3" Type="http://schemas.openxmlformats.org/officeDocument/2006/relationships/image" Target="../media/image116.jpeg"/><Relationship Id="rId4" Type="http://schemas.openxmlformats.org/officeDocument/2006/relationships/image" Target="../media/image117.png"/><Relationship Id="rId1" Type="http://schemas.openxmlformats.org/officeDocument/2006/relationships/slideLayout" Target="../slideLayouts/slideLayout44.xml"/><Relationship Id="rId2" Type="http://schemas.openxmlformats.org/officeDocument/2006/relationships/notesSlide" Target="../notesSlides/notesSlide58.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1" Type="http://schemas.openxmlformats.org/officeDocument/2006/relationships/slideLayout" Target="../slideLayouts/slideLayout124.xml"/><Relationship Id="rId2" Type="http://schemas.openxmlformats.org/officeDocument/2006/relationships/notesSlide" Target="../notesSlides/notesSlide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9.xml"/><Relationship Id="rId3" Type="http://schemas.openxmlformats.org/officeDocument/2006/relationships/image" Target="../media/image46.jpeg"/></Relationships>
</file>

<file path=ppt/slides/_rels/slide91.xml.rels><?xml version="1.0" encoding="UTF-8" standalone="yes"?>
<Relationships xmlns="http://schemas.openxmlformats.org/package/2006/relationships"><Relationship Id="rId3" Type="http://schemas.openxmlformats.org/officeDocument/2006/relationships/image" Target="../media/image118.jpeg"/><Relationship Id="rId4" Type="http://schemas.openxmlformats.org/officeDocument/2006/relationships/image" Target="../media/image119.png"/><Relationship Id="rId1" Type="http://schemas.openxmlformats.org/officeDocument/2006/relationships/slideLayout" Target="../slideLayouts/slideLayout50.xml"/><Relationship Id="rId2" Type="http://schemas.openxmlformats.org/officeDocument/2006/relationships/notesSlide" Target="../notesSlides/notesSlide6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6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6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63.xml"/><Relationship Id="rId3" Type="http://schemas.openxmlformats.org/officeDocument/2006/relationships/image" Target="../media/image120.jpe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64.xml"/><Relationship Id="rId4" Type="http://schemas.openxmlformats.org/officeDocument/2006/relationships/oleObject" Target="../embeddings/oleObject2.bin"/><Relationship Id="rId5" Type="http://schemas.openxmlformats.org/officeDocument/2006/relationships/image" Target="../media/image121.png"/><Relationship Id="rId6" Type="http://schemas.openxmlformats.org/officeDocument/2006/relationships/oleObject" Target="../embeddings/Microsoft_Excel_97_-_2004_Worksheet2.xls"/><Relationship Id="rId7" Type="http://schemas.openxmlformats.org/officeDocument/2006/relationships/image" Target="../media/image122.emf"/><Relationship Id="rId8" Type="http://schemas.openxmlformats.org/officeDocument/2006/relationships/oleObject" Target="../embeddings/Microsoft_Excel_97_-_2004_Worksheet3.xls"/><Relationship Id="rId9" Type="http://schemas.openxmlformats.org/officeDocument/2006/relationships/image" Target="../media/image123.emf"/><Relationship Id="rId1" Type="http://schemas.openxmlformats.org/officeDocument/2006/relationships/vmlDrawing" Target="../drawings/vmlDrawing3.vml"/><Relationship Id="rId2" Type="http://schemas.openxmlformats.org/officeDocument/2006/relationships/slideLayout" Target="../slideLayouts/slideLayout4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65.xml"/><Relationship Id="rId3" Type="http://schemas.openxmlformats.org/officeDocument/2006/relationships/image" Target="../media/image124.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125.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image" Target="../media/image12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image" Target="../media/image1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132541"/>
            <a:ext cx="7772400" cy="1143000"/>
          </a:xfrm>
        </p:spPr>
        <p:txBody>
          <a:bodyPr/>
          <a:lstStyle/>
          <a:p>
            <a:r>
              <a:rPr lang="en-US" b="1" dirty="0" smtClean="0">
                <a:solidFill>
                  <a:srgbClr val="262699"/>
                </a:solidFill>
              </a:rPr>
              <a:t>EPIGENETIKA</a:t>
            </a:r>
            <a:br>
              <a:rPr lang="en-US" b="1" dirty="0" smtClean="0">
                <a:solidFill>
                  <a:srgbClr val="262699"/>
                </a:solidFill>
              </a:rPr>
            </a:br>
            <a:r>
              <a:rPr lang="en-US" b="1" dirty="0" smtClean="0">
                <a:solidFill>
                  <a:srgbClr val="262699"/>
                </a:solidFill>
              </a:rPr>
              <a:t>EWAS</a:t>
            </a:r>
            <a:endParaRPr lang="en-US" b="1" dirty="0">
              <a:solidFill>
                <a:srgbClr val="262699"/>
              </a:solidFill>
            </a:endParaRPr>
          </a:p>
        </p:txBody>
      </p:sp>
      <p:sp>
        <p:nvSpPr>
          <p:cNvPr id="4" name="Slide Number Placeholder 3"/>
          <p:cNvSpPr>
            <a:spLocks noGrp="1"/>
          </p:cNvSpPr>
          <p:nvPr>
            <p:ph type="sldNum" sz="quarter" idx="12"/>
          </p:nvPr>
        </p:nvSpPr>
        <p:spPr/>
        <p:txBody>
          <a:bodyPr/>
          <a:lstStyle/>
          <a:p>
            <a:fld id="{8A1E9A5F-1AC7-934B-861F-D6A6A8566C3C}" type="slidenum">
              <a:rPr lang="en-GB" smtClean="0">
                <a:solidFill>
                  <a:srgbClr val="000000"/>
                </a:solidFill>
                <a:latin typeface="Times New Roman"/>
                <a:ea typeface="ＭＳ Ｐゴシック"/>
              </a:rPr>
              <a:pPr/>
              <a:t>1</a:t>
            </a:fld>
            <a:endParaRPr lang="en-GB">
              <a:solidFill>
                <a:srgbClr val="000000"/>
              </a:solidFill>
              <a:latin typeface="Times New Roman"/>
              <a:ea typeface="ＭＳ Ｐゴシック"/>
            </a:endParaRPr>
          </a:p>
        </p:txBody>
      </p:sp>
      <p:sp>
        <p:nvSpPr>
          <p:cNvPr id="5" name="TextBox 4"/>
          <p:cNvSpPr txBox="1"/>
          <p:nvPr/>
        </p:nvSpPr>
        <p:spPr>
          <a:xfrm>
            <a:off x="343647" y="5513294"/>
            <a:ext cx="1800493" cy="461665"/>
          </a:xfrm>
          <a:prstGeom prst="rect">
            <a:avLst/>
          </a:prstGeom>
          <a:noFill/>
        </p:spPr>
        <p:txBody>
          <a:bodyPr wrap="none" rtlCol="0">
            <a:spAutoFit/>
          </a:bodyPr>
          <a:lstStyle/>
          <a:p>
            <a:r>
              <a:rPr lang="en-US" sz="2400" dirty="0" smtClean="0">
                <a:solidFill>
                  <a:srgbClr val="262699"/>
                </a:solidFill>
              </a:rPr>
              <a:t>Falus András</a:t>
            </a:r>
            <a:endParaRPr lang="en-US" sz="2400" dirty="0">
              <a:solidFill>
                <a:srgbClr val="262699"/>
              </a:solidFill>
            </a:endParaRPr>
          </a:p>
        </p:txBody>
      </p:sp>
    </p:spTree>
    <p:extLst>
      <p:ext uri="{BB962C8B-B14F-4D97-AF65-F5344CB8AC3E}">
        <p14:creationId xmlns:p14="http://schemas.microsoft.com/office/powerpoint/2010/main" val="199417403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Titel 1"/>
          <p:cNvSpPr>
            <a:spLocks noGrp="1"/>
          </p:cNvSpPr>
          <p:nvPr>
            <p:ph type="title" idx="4294967295"/>
          </p:nvPr>
        </p:nvSpPr>
        <p:spPr>
          <a:xfrm>
            <a:off x="2698750" y="198438"/>
            <a:ext cx="3889375" cy="709612"/>
          </a:xfrm>
        </p:spPr>
        <p:txBody>
          <a:bodyPr/>
          <a:lstStyle/>
          <a:p>
            <a:pPr eaLnBrk="1" hangingPunct="1"/>
            <a:r>
              <a:rPr lang="de-DE" sz="2800"/>
              <a:t>Epigenetics</a:t>
            </a:r>
          </a:p>
        </p:txBody>
      </p:sp>
      <p:sp>
        <p:nvSpPr>
          <p:cNvPr id="478211" name="Inhaltsplatzhalter 2"/>
          <p:cNvSpPr>
            <a:spLocks noGrp="1"/>
          </p:cNvSpPr>
          <p:nvPr>
            <p:ph idx="4294967295"/>
          </p:nvPr>
        </p:nvSpPr>
        <p:spPr>
          <a:xfrm>
            <a:off x="1042988" y="5929313"/>
            <a:ext cx="7921625" cy="379412"/>
          </a:xfrm>
        </p:spPr>
        <p:txBody>
          <a:bodyPr/>
          <a:lstStyle/>
          <a:p>
            <a:pPr eaLnBrk="1" hangingPunct="1">
              <a:buFontTx/>
              <a:buNone/>
            </a:pPr>
            <a:r>
              <a:rPr lang="en-US" sz="1600" b="1">
                <a:solidFill>
                  <a:srgbClr val="00B0F0"/>
                </a:solidFill>
              </a:rPr>
              <a:t>Epigenetics is particularly the timely  regulation of the expression of genes</a:t>
            </a:r>
            <a:endParaRPr lang="de-DE" sz="1600" b="1">
              <a:solidFill>
                <a:srgbClr val="00B0F0"/>
              </a:solidFill>
            </a:endParaRPr>
          </a:p>
        </p:txBody>
      </p:sp>
      <p:pic>
        <p:nvPicPr>
          <p:cNvPr id="518148" name="Picture 12" descr="Mäuse methylierungs pattern"/>
          <p:cNvPicPr>
            <a:picLocks noChangeAspect="1" noChangeArrowheads="1"/>
          </p:cNvPicPr>
          <p:nvPr/>
        </p:nvPicPr>
        <p:blipFill>
          <a:blip r:embed="rId3">
            <a:extLst>
              <a:ext uri="{28A0092B-C50C-407E-A947-70E740481C1C}">
                <a14:useLocalDpi xmlns:a14="http://schemas.microsoft.com/office/drawing/2010/main" val="0"/>
              </a:ext>
            </a:extLst>
          </a:blip>
          <a:srcRect t="15938"/>
          <a:stretch>
            <a:fillRect/>
          </a:stretch>
        </p:blipFill>
        <p:spPr bwMode="auto">
          <a:xfrm>
            <a:off x="4252913" y="3857625"/>
            <a:ext cx="12001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8213" name="Picture 13" descr="twins"/>
          <p:cNvPicPr>
            <a:picLocks noChangeAspect="1" noChangeArrowheads="1"/>
          </p:cNvPicPr>
          <p:nvPr/>
        </p:nvPicPr>
        <p:blipFill>
          <a:blip r:embed="rId4">
            <a:extLst>
              <a:ext uri="{28A0092B-C50C-407E-A947-70E740481C1C}">
                <a14:useLocalDpi xmlns:a14="http://schemas.microsoft.com/office/drawing/2010/main" val="0"/>
              </a:ext>
            </a:extLst>
          </a:blip>
          <a:srcRect l="4578" t="3831" r="19839"/>
          <a:stretch>
            <a:fillRect/>
          </a:stretch>
        </p:blipFill>
        <p:spPr bwMode="auto">
          <a:xfrm>
            <a:off x="4000500" y="1643063"/>
            <a:ext cx="164465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llipse 7"/>
          <p:cNvSpPr/>
          <p:nvPr/>
        </p:nvSpPr>
        <p:spPr>
          <a:xfrm>
            <a:off x="1142976" y="2857496"/>
            <a:ext cx="1643074" cy="785818"/>
          </a:xfrm>
          <a:prstGeom prst="ellipse">
            <a:avLst/>
          </a:prstGeom>
          <a:solidFill>
            <a:schemeClr val="bg1">
              <a:lumMod val="75000"/>
            </a:schemeClr>
          </a:solidFill>
        </p:spPr>
        <p:style>
          <a:lnRef idx="0">
            <a:schemeClr val="accent6"/>
          </a:lnRef>
          <a:fillRef idx="3">
            <a:schemeClr val="accent6"/>
          </a:fillRef>
          <a:effectRef idx="3">
            <a:schemeClr val="accent6"/>
          </a:effectRef>
          <a:fontRef idx="minor">
            <a:schemeClr val="lt1"/>
          </a:fontRef>
        </p:style>
        <p:txBody>
          <a:bodyPr anchor="ctr"/>
          <a:lstStyle/>
          <a:p>
            <a:pPr algn="ctr" rtl="0">
              <a:defRPr/>
            </a:pPr>
            <a:r>
              <a:rPr lang="de-CH" sz="1400" b="1" dirty="0">
                <a:solidFill>
                  <a:srgbClr val="BBE0E3">
                    <a:lumMod val="25000"/>
                  </a:srgbClr>
                </a:solidFill>
                <a:cs typeface="Arial" pitchFamily="34" charset="0"/>
              </a:rPr>
              <a:t>Genome</a:t>
            </a:r>
            <a:endParaRPr lang="de-DE" sz="1400" b="1" dirty="0">
              <a:solidFill>
                <a:srgbClr val="BBE0E3">
                  <a:lumMod val="25000"/>
                </a:srgbClr>
              </a:solidFill>
              <a:cs typeface="Arial" pitchFamily="34" charset="0"/>
            </a:endParaRPr>
          </a:p>
        </p:txBody>
      </p:sp>
      <p:sp>
        <p:nvSpPr>
          <p:cNvPr id="9" name="Ellipse 8"/>
          <p:cNvSpPr/>
          <p:nvPr/>
        </p:nvSpPr>
        <p:spPr>
          <a:xfrm>
            <a:off x="4000496" y="2857496"/>
            <a:ext cx="1643074" cy="785818"/>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rtl="0">
              <a:defRPr/>
            </a:pPr>
            <a:r>
              <a:rPr lang="de-CH" sz="1400" dirty="0">
                <a:solidFill>
                  <a:srgbClr val="FFFFFF"/>
                </a:solidFill>
                <a:cs typeface="Arial" pitchFamily="34" charset="0"/>
              </a:rPr>
              <a:t>Epigenome</a:t>
            </a:r>
            <a:endParaRPr lang="de-DE" sz="1400" dirty="0">
              <a:solidFill>
                <a:srgbClr val="FFFFFF"/>
              </a:solidFill>
              <a:cs typeface="Arial" pitchFamily="34" charset="0"/>
            </a:endParaRPr>
          </a:p>
        </p:txBody>
      </p:sp>
      <p:sp>
        <p:nvSpPr>
          <p:cNvPr id="10" name="Ellipse 9"/>
          <p:cNvSpPr/>
          <p:nvPr/>
        </p:nvSpPr>
        <p:spPr>
          <a:xfrm>
            <a:off x="6858016" y="2857496"/>
            <a:ext cx="1643074" cy="785818"/>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rtl="0">
              <a:defRPr/>
            </a:pPr>
            <a:r>
              <a:rPr lang="de-CH" sz="1400" b="1" dirty="0">
                <a:solidFill>
                  <a:srgbClr val="BBE0E3">
                    <a:lumMod val="25000"/>
                  </a:srgbClr>
                </a:solidFill>
                <a:cs typeface="Arial" pitchFamily="34" charset="0"/>
              </a:rPr>
              <a:t>Phenotype</a:t>
            </a:r>
            <a:endParaRPr lang="de-DE" sz="1400" b="1" dirty="0">
              <a:solidFill>
                <a:srgbClr val="BBE0E3">
                  <a:lumMod val="25000"/>
                </a:srgbClr>
              </a:solidFill>
              <a:cs typeface="Arial" pitchFamily="34" charset="0"/>
            </a:endParaRPr>
          </a:p>
        </p:txBody>
      </p:sp>
      <p:cxnSp>
        <p:nvCxnSpPr>
          <p:cNvPr id="478223" name="Gerade Verbindung mit Pfeil 10"/>
          <p:cNvCxnSpPr>
            <a:cxnSpLocks noChangeShapeType="1"/>
          </p:cNvCxnSpPr>
          <p:nvPr/>
        </p:nvCxnSpPr>
        <p:spPr bwMode="auto">
          <a:xfrm>
            <a:off x="2857500" y="3214688"/>
            <a:ext cx="1071563" cy="1587"/>
          </a:xfrm>
          <a:prstGeom prst="straightConnector1">
            <a:avLst/>
          </a:prstGeom>
          <a:noFill/>
          <a:ln w="9525">
            <a:solidFill>
              <a:schemeClr val="bg1"/>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478224" name="Gerade Verbindung mit Pfeil 11"/>
          <p:cNvCxnSpPr>
            <a:cxnSpLocks noChangeShapeType="1"/>
          </p:cNvCxnSpPr>
          <p:nvPr/>
        </p:nvCxnSpPr>
        <p:spPr bwMode="auto">
          <a:xfrm>
            <a:off x="5715000" y="3214688"/>
            <a:ext cx="1071563" cy="1587"/>
          </a:xfrm>
          <a:prstGeom prst="straightConnector1">
            <a:avLst/>
          </a:prstGeom>
          <a:noFill/>
          <a:ln w="9525">
            <a:solidFill>
              <a:schemeClr val="bg1"/>
            </a:solidFill>
            <a:round/>
            <a:headEnd type="triangle" w="med" len="med"/>
            <a:tailEnd type="triangle" w="med" len="med"/>
          </a:ln>
          <a:extLst>
            <a:ext uri="{909E8E84-426E-40dd-AFC4-6F175D3DCCD1}">
              <a14:hiddenFill xmlns:a14="http://schemas.microsoft.com/office/drawing/2010/main">
                <a:noFill/>
              </a14:hiddenFill>
            </a:ext>
          </a:extLst>
        </p:spPr>
      </p:cxnSp>
      <p:grpSp>
        <p:nvGrpSpPr>
          <p:cNvPr id="478225" name="Pfeil nach rechts 26"/>
          <p:cNvGrpSpPr>
            <a:grpSpLocks/>
          </p:cNvGrpSpPr>
          <p:nvPr/>
        </p:nvGrpSpPr>
        <p:grpSpPr bwMode="auto">
          <a:xfrm>
            <a:off x="250825" y="5984875"/>
            <a:ext cx="615950" cy="323850"/>
            <a:chOff x="365" y="3667"/>
            <a:chExt cx="388" cy="204"/>
          </a:xfrm>
        </p:grpSpPr>
        <p:pic>
          <p:nvPicPr>
            <p:cNvPr id="478235" name="Pfeil nach rechts 2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 y="3667"/>
              <a:ext cx="388" cy="2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78236" name="Text Box 19"/>
            <p:cNvSpPr txBox="1">
              <a:spLocks noChangeArrowheads="1"/>
            </p:cNvSpPr>
            <p:nvPr/>
          </p:nvSpPr>
          <p:spPr bwMode="auto">
            <a:xfrm>
              <a:off x="405" y="3724"/>
              <a:ext cx="281" cy="6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Times New Roman (Hebrew)" charset="0"/>
                </a:defRPr>
              </a:lvl1pPr>
              <a:lvl2pPr marL="742950" indent="-285750" eaLnBrk="0" hangingPunct="0">
                <a:defRPr sz="2400">
                  <a:solidFill>
                    <a:schemeClr val="tx1"/>
                  </a:solidFill>
                  <a:latin typeface="Times New Roman" charset="0"/>
                  <a:ea typeface="Times New Roman (Hebrew)" charset="0"/>
                  <a:cs typeface="Times New Roman (Hebrew)" charset="0"/>
                </a:defRPr>
              </a:lvl2pPr>
              <a:lvl3pPr marL="1143000" indent="-228600" eaLnBrk="0" hangingPunct="0">
                <a:defRPr sz="2400">
                  <a:solidFill>
                    <a:schemeClr val="tx1"/>
                  </a:solidFill>
                  <a:latin typeface="Times New Roman" charset="0"/>
                  <a:ea typeface="Times New Roman (Hebrew)" charset="0"/>
                  <a:cs typeface="Times New Roman (Hebrew)" charset="0"/>
                </a:defRPr>
              </a:lvl3pPr>
              <a:lvl4pPr marL="1600200" indent="-228600" eaLnBrk="0" hangingPunct="0">
                <a:defRPr sz="2400">
                  <a:solidFill>
                    <a:schemeClr val="tx1"/>
                  </a:solidFill>
                  <a:latin typeface="Times New Roman" charset="0"/>
                  <a:ea typeface="Times New Roman (Hebrew)" charset="0"/>
                  <a:cs typeface="Times New Roman (Hebrew)" charset="0"/>
                </a:defRPr>
              </a:lvl4pPr>
              <a:lvl5pPr marL="2057400" indent="-228600" eaLnBrk="0" hangingPunct="0">
                <a:defRPr sz="2400">
                  <a:solidFill>
                    <a:schemeClr val="tx1"/>
                  </a:solidFill>
                  <a:latin typeface="Times New Roman" charset="0"/>
                  <a:ea typeface="Times New Roman (Hebrew)" charset="0"/>
                  <a:cs typeface="Times New Roman (Hebrew)" charset="0"/>
                </a:defRPr>
              </a:lvl5pPr>
              <a:lvl6pPr marL="25146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718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4290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862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algn="ctr" rtl="0" eaLnBrk="1" hangingPunct="1"/>
              <a:endParaRPr lang="en-US" sz="1800">
                <a:solidFill>
                  <a:srgbClr val="FFFFFF"/>
                </a:solidFill>
                <a:latin typeface="Calibri" charset="0"/>
                <a:cs typeface="Arial" charset="0"/>
              </a:endParaRPr>
            </a:p>
          </p:txBody>
        </p:sp>
      </p:grpSp>
      <p:sp>
        <p:nvSpPr>
          <p:cNvPr id="518164" name="Text Box 20"/>
          <p:cNvSpPr txBox="1">
            <a:spLocks noChangeArrowheads="1"/>
          </p:cNvSpPr>
          <p:nvPr/>
        </p:nvSpPr>
        <p:spPr bwMode="auto">
          <a:xfrm>
            <a:off x="323850" y="5013325"/>
            <a:ext cx="8785225"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Hebrew)" charset="0"/>
              </a:defRPr>
            </a:lvl1pPr>
            <a:lvl2pPr marL="742950" indent="-285750" eaLnBrk="0" hangingPunct="0">
              <a:defRPr sz="2400">
                <a:solidFill>
                  <a:schemeClr val="tx1"/>
                </a:solidFill>
                <a:latin typeface="Times New Roman" charset="0"/>
                <a:ea typeface="Times New Roman (Hebrew)" charset="0"/>
                <a:cs typeface="Times New Roman (Hebrew)" charset="0"/>
              </a:defRPr>
            </a:lvl2pPr>
            <a:lvl3pPr marL="1143000" indent="-228600" eaLnBrk="0" hangingPunct="0">
              <a:defRPr sz="2400">
                <a:solidFill>
                  <a:schemeClr val="tx1"/>
                </a:solidFill>
                <a:latin typeface="Times New Roman" charset="0"/>
                <a:ea typeface="Times New Roman (Hebrew)" charset="0"/>
                <a:cs typeface="Times New Roman (Hebrew)" charset="0"/>
              </a:defRPr>
            </a:lvl3pPr>
            <a:lvl4pPr marL="1600200" indent="-228600" eaLnBrk="0" hangingPunct="0">
              <a:defRPr sz="2400">
                <a:solidFill>
                  <a:schemeClr val="tx1"/>
                </a:solidFill>
                <a:latin typeface="Times New Roman" charset="0"/>
                <a:ea typeface="Times New Roman (Hebrew)" charset="0"/>
                <a:cs typeface="Times New Roman (Hebrew)" charset="0"/>
              </a:defRPr>
            </a:lvl4pPr>
            <a:lvl5pPr marL="2057400" indent="-228600" eaLnBrk="0" hangingPunct="0">
              <a:defRPr sz="2400">
                <a:solidFill>
                  <a:schemeClr val="tx1"/>
                </a:solidFill>
                <a:latin typeface="Times New Roman" charset="0"/>
                <a:ea typeface="Times New Roman (Hebrew)" charset="0"/>
                <a:cs typeface="Times New Roman (Hebrew)" charset="0"/>
              </a:defRPr>
            </a:lvl5pPr>
            <a:lvl6pPr marL="25146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718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4290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862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algn="ctr" rtl="0" eaLnBrk="1" hangingPunct="1">
              <a:spcBef>
                <a:spcPct val="50000"/>
              </a:spcBef>
            </a:pPr>
            <a:r>
              <a:rPr lang="en-US" sz="1400">
                <a:solidFill>
                  <a:srgbClr val="262699"/>
                </a:solidFill>
                <a:latin typeface="Arial" charset="0"/>
                <a:cs typeface="Arial" charset="0"/>
              </a:rPr>
              <a:t>Waterland R et al Transposable elements: Targets for early nutritional effects on epigenetic gene regulation. </a:t>
            </a:r>
          </a:p>
          <a:p>
            <a:pPr algn="ctr" rtl="0" eaLnBrk="1" hangingPunct="1">
              <a:spcBef>
                <a:spcPct val="50000"/>
              </a:spcBef>
            </a:pPr>
            <a:r>
              <a:rPr lang="en-US" sz="1400">
                <a:solidFill>
                  <a:srgbClr val="262699"/>
                </a:solidFill>
                <a:latin typeface="Arial" charset="0"/>
                <a:cs typeface="Arial" charset="0"/>
              </a:rPr>
              <a:t>Mol Cell Biol  5293-5300, 2003</a:t>
            </a:r>
          </a:p>
        </p:txBody>
      </p:sp>
      <p:sp>
        <p:nvSpPr>
          <p:cNvPr id="478227" name="Text Box 21"/>
          <p:cNvSpPr txBox="1">
            <a:spLocks noChangeArrowheads="1"/>
          </p:cNvSpPr>
          <p:nvPr/>
        </p:nvSpPr>
        <p:spPr bwMode="auto">
          <a:xfrm>
            <a:off x="1404938" y="1052513"/>
            <a:ext cx="6767512" cy="527050"/>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Times New Roman (Hebrew)" charset="0"/>
              </a:defRPr>
            </a:lvl1pPr>
            <a:lvl2pPr marL="742950" indent="-285750" eaLnBrk="0" hangingPunct="0">
              <a:defRPr sz="2400">
                <a:solidFill>
                  <a:schemeClr val="tx1"/>
                </a:solidFill>
                <a:latin typeface="Times New Roman" charset="0"/>
                <a:ea typeface="Times New Roman (Hebrew)" charset="0"/>
                <a:cs typeface="Times New Roman (Hebrew)" charset="0"/>
              </a:defRPr>
            </a:lvl2pPr>
            <a:lvl3pPr marL="1143000" indent="-228600" eaLnBrk="0" hangingPunct="0">
              <a:defRPr sz="2400">
                <a:solidFill>
                  <a:schemeClr val="tx1"/>
                </a:solidFill>
                <a:latin typeface="Times New Roman" charset="0"/>
                <a:ea typeface="Times New Roman (Hebrew)" charset="0"/>
                <a:cs typeface="Times New Roman (Hebrew)" charset="0"/>
              </a:defRPr>
            </a:lvl3pPr>
            <a:lvl4pPr marL="1600200" indent="-228600" eaLnBrk="0" hangingPunct="0">
              <a:defRPr sz="2400">
                <a:solidFill>
                  <a:schemeClr val="tx1"/>
                </a:solidFill>
                <a:latin typeface="Times New Roman" charset="0"/>
                <a:ea typeface="Times New Roman (Hebrew)" charset="0"/>
                <a:cs typeface="Times New Roman (Hebrew)" charset="0"/>
              </a:defRPr>
            </a:lvl4pPr>
            <a:lvl5pPr marL="2057400" indent="-228600" eaLnBrk="0" hangingPunct="0">
              <a:defRPr sz="2400">
                <a:solidFill>
                  <a:schemeClr val="tx1"/>
                </a:solidFill>
                <a:latin typeface="Times New Roman" charset="0"/>
                <a:ea typeface="Times New Roman (Hebrew)" charset="0"/>
                <a:cs typeface="Times New Roman (Hebrew)" charset="0"/>
              </a:defRPr>
            </a:lvl5pPr>
            <a:lvl6pPr marL="25146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718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4290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862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algn="ctr" rtl="0" eaLnBrk="1" hangingPunct="1">
              <a:spcBef>
                <a:spcPct val="50000"/>
              </a:spcBef>
            </a:pPr>
            <a:r>
              <a:rPr lang="de-CH" sz="1400">
                <a:solidFill>
                  <a:srgbClr val="808080"/>
                </a:solidFill>
                <a:latin typeface="Arial" charset="0"/>
                <a:cs typeface="Arial" charset="0"/>
              </a:rPr>
              <a:t>Fraga MF Epigenetic differences arise during the lifetime of monozygotic twins. PNAS (102) 30:10604-9, 2005.</a:t>
            </a:r>
            <a:r>
              <a:rPr lang="de-CH" sz="1400">
                <a:solidFill>
                  <a:srgbClr val="FFFF00"/>
                </a:solidFill>
                <a:latin typeface="Arial" charset="0"/>
                <a:cs typeface="Arial" charset="0"/>
              </a:rPr>
              <a:t>       </a:t>
            </a:r>
          </a:p>
        </p:txBody>
      </p:sp>
      <p:sp>
        <p:nvSpPr>
          <p:cNvPr id="478228" name="Text Box 22"/>
          <p:cNvSpPr txBox="1">
            <a:spLocks noChangeArrowheads="1"/>
          </p:cNvSpPr>
          <p:nvPr/>
        </p:nvSpPr>
        <p:spPr bwMode="auto">
          <a:xfrm>
            <a:off x="323850" y="6597650"/>
            <a:ext cx="7191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txBody>
          <a:bodyPr>
            <a:spAutoFit/>
          </a:bodyPr>
          <a:lstStyle>
            <a:lvl1pPr eaLnBrk="0" hangingPunct="0">
              <a:defRPr sz="2400">
                <a:solidFill>
                  <a:schemeClr val="tx1"/>
                </a:solidFill>
                <a:latin typeface="Times New Roman" charset="0"/>
                <a:ea typeface="ＭＳ Ｐゴシック" charset="0"/>
                <a:cs typeface="Times New Roman (Hebrew)" charset="0"/>
              </a:defRPr>
            </a:lvl1pPr>
            <a:lvl2pPr marL="742950" indent="-285750" eaLnBrk="0" hangingPunct="0">
              <a:defRPr sz="2400">
                <a:solidFill>
                  <a:schemeClr val="tx1"/>
                </a:solidFill>
                <a:latin typeface="Times New Roman" charset="0"/>
                <a:ea typeface="Times New Roman (Hebrew)" charset="0"/>
                <a:cs typeface="Times New Roman (Hebrew)" charset="0"/>
              </a:defRPr>
            </a:lvl2pPr>
            <a:lvl3pPr marL="1143000" indent="-228600" eaLnBrk="0" hangingPunct="0">
              <a:defRPr sz="2400">
                <a:solidFill>
                  <a:schemeClr val="tx1"/>
                </a:solidFill>
                <a:latin typeface="Times New Roman" charset="0"/>
                <a:ea typeface="Times New Roman (Hebrew)" charset="0"/>
                <a:cs typeface="Times New Roman (Hebrew)" charset="0"/>
              </a:defRPr>
            </a:lvl3pPr>
            <a:lvl4pPr marL="1600200" indent="-228600" eaLnBrk="0" hangingPunct="0">
              <a:defRPr sz="2400">
                <a:solidFill>
                  <a:schemeClr val="tx1"/>
                </a:solidFill>
                <a:latin typeface="Times New Roman" charset="0"/>
                <a:ea typeface="Times New Roman (Hebrew)" charset="0"/>
                <a:cs typeface="Times New Roman (Hebrew)" charset="0"/>
              </a:defRPr>
            </a:lvl4pPr>
            <a:lvl5pPr marL="2057400" indent="-228600" eaLnBrk="0" hangingPunct="0">
              <a:defRPr sz="2400">
                <a:solidFill>
                  <a:schemeClr val="tx1"/>
                </a:solidFill>
                <a:latin typeface="Times New Roman" charset="0"/>
                <a:ea typeface="Times New Roman (Hebrew)" charset="0"/>
                <a:cs typeface="Times New Roman (Hebrew)" charset="0"/>
              </a:defRPr>
            </a:lvl5pPr>
            <a:lvl6pPr marL="25146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718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4290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862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algn="ctr" rtl="0" eaLnBrk="1" hangingPunct="1">
              <a:spcBef>
                <a:spcPct val="50000"/>
              </a:spcBef>
            </a:pPr>
            <a:endParaRPr lang="en-US" sz="1800">
              <a:solidFill>
                <a:srgbClr val="FFFF00"/>
              </a:solidFill>
              <a:latin typeface="Arial" charset="0"/>
              <a:cs typeface="Arial" charset="0"/>
            </a:endParaRPr>
          </a:p>
        </p:txBody>
      </p:sp>
      <p:sp>
        <p:nvSpPr>
          <p:cNvPr id="2" name="Pfeil nach rechts 26"/>
          <p:cNvSpPr/>
          <p:nvPr/>
        </p:nvSpPr>
        <p:spPr>
          <a:xfrm>
            <a:off x="314297" y="6381767"/>
            <a:ext cx="500066" cy="214314"/>
          </a:xfrm>
          <a:prstGeom prst="rightArrow">
            <a:avLst/>
          </a:prstGeom>
        </p:spPr>
        <p:style>
          <a:lnRef idx="0">
            <a:schemeClr val="accent2"/>
          </a:lnRef>
          <a:fillRef idx="3">
            <a:schemeClr val="accent2"/>
          </a:fillRef>
          <a:effectRef idx="3">
            <a:schemeClr val="accent2"/>
          </a:effectRef>
          <a:fontRef idx="minor">
            <a:schemeClr val="lt1"/>
          </a:fontRef>
        </p:style>
        <p:txBody>
          <a:bodyPr anchor="ctr"/>
          <a:lstStyle/>
          <a:p>
            <a:pPr algn="ctr" rtl="0">
              <a:defRPr/>
            </a:pPr>
            <a:endParaRPr lang="de-DE" sz="1800">
              <a:solidFill>
                <a:srgbClr val="FFFFFF"/>
              </a:solidFill>
            </a:endParaRPr>
          </a:p>
        </p:txBody>
      </p:sp>
      <p:sp>
        <p:nvSpPr>
          <p:cNvPr id="478232" name="Text Box 26"/>
          <p:cNvSpPr txBox="1">
            <a:spLocks noChangeArrowheads="1"/>
          </p:cNvSpPr>
          <p:nvPr/>
        </p:nvSpPr>
        <p:spPr bwMode="auto">
          <a:xfrm>
            <a:off x="1116013" y="6442075"/>
            <a:ext cx="1943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txBody>
          <a:bodyPr>
            <a:spAutoFit/>
          </a:bodyPr>
          <a:lstStyle>
            <a:lvl1pPr eaLnBrk="0" hangingPunct="0">
              <a:defRPr sz="2400">
                <a:solidFill>
                  <a:schemeClr val="tx1"/>
                </a:solidFill>
                <a:latin typeface="Times New Roman" charset="0"/>
                <a:ea typeface="ＭＳ Ｐゴシック" charset="0"/>
                <a:cs typeface="Times New Roman (Hebrew)" charset="0"/>
              </a:defRPr>
            </a:lvl1pPr>
            <a:lvl2pPr marL="742950" indent="-285750" eaLnBrk="0" hangingPunct="0">
              <a:defRPr sz="2400">
                <a:solidFill>
                  <a:schemeClr val="tx1"/>
                </a:solidFill>
                <a:latin typeface="Times New Roman" charset="0"/>
                <a:ea typeface="Times New Roman (Hebrew)" charset="0"/>
                <a:cs typeface="Times New Roman (Hebrew)" charset="0"/>
              </a:defRPr>
            </a:lvl2pPr>
            <a:lvl3pPr marL="1143000" indent="-228600" eaLnBrk="0" hangingPunct="0">
              <a:defRPr sz="2400">
                <a:solidFill>
                  <a:schemeClr val="tx1"/>
                </a:solidFill>
                <a:latin typeface="Times New Roman" charset="0"/>
                <a:ea typeface="Times New Roman (Hebrew)" charset="0"/>
                <a:cs typeface="Times New Roman (Hebrew)" charset="0"/>
              </a:defRPr>
            </a:lvl3pPr>
            <a:lvl4pPr marL="1600200" indent="-228600" eaLnBrk="0" hangingPunct="0">
              <a:defRPr sz="2400">
                <a:solidFill>
                  <a:schemeClr val="tx1"/>
                </a:solidFill>
                <a:latin typeface="Times New Roman" charset="0"/>
                <a:ea typeface="Times New Roman (Hebrew)" charset="0"/>
                <a:cs typeface="Times New Roman (Hebrew)" charset="0"/>
              </a:defRPr>
            </a:lvl4pPr>
            <a:lvl5pPr marL="2057400" indent="-228600" eaLnBrk="0" hangingPunct="0">
              <a:defRPr sz="2400">
                <a:solidFill>
                  <a:schemeClr val="tx1"/>
                </a:solidFill>
                <a:latin typeface="Times New Roman" charset="0"/>
                <a:ea typeface="Times New Roman (Hebrew)" charset="0"/>
                <a:cs typeface="Times New Roman (Hebrew)" charset="0"/>
              </a:defRPr>
            </a:lvl5pPr>
            <a:lvl6pPr marL="25146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718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4290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862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algn="ctr" rtl="0" eaLnBrk="1" hangingPunct="1">
              <a:spcBef>
                <a:spcPct val="50000"/>
              </a:spcBef>
            </a:pPr>
            <a:endParaRPr lang="en-US" sz="1800">
              <a:solidFill>
                <a:srgbClr val="FFFF00"/>
              </a:solidFill>
              <a:latin typeface="Arial" charset="0"/>
              <a:cs typeface="Arial" charset="0"/>
            </a:endParaRPr>
          </a:p>
        </p:txBody>
      </p:sp>
      <p:sp>
        <p:nvSpPr>
          <p:cNvPr id="518171" name="Text Box 27"/>
          <p:cNvSpPr txBox="1">
            <a:spLocks noChangeArrowheads="1"/>
          </p:cNvSpPr>
          <p:nvPr/>
        </p:nvSpPr>
        <p:spPr bwMode="auto">
          <a:xfrm>
            <a:off x="1042988" y="6308725"/>
            <a:ext cx="70580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txBody>
          <a:bodyPr>
            <a:spAutoFit/>
          </a:bodyPr>
          <a:lstStyle>
            <a:lvl1pPr eaLnBrk="0" hangingPunct="0">
              <a:defRPr sz="2400">
                <a:solidFill>
                  <a:schemeClr val="tx1"/>
                </a:solidFill>
                <a:latin typeface="Times New Roman" charset="0"/>
                <a:ea typeface="ＭＳ Ｐゴシック" charset="0"/>
                <a:cs typeface="Times New Roman (Hebrew)" charset="0"/>
              </a:defRPr>
            </a:lvl1pPr>
            <a:lvl2pPr marL="742950" indent="-285750" eaLnBrk="0" hangingPunct="0">
              <a:defRPr sz="2400">
                <a:solidFill>
                  <a:schemeClr val="tx1"/>
                </a:solidFill>
                <a:latin typeface="Times New Roman" charset="0"/>
                <a:ea typeface="Times New Roman (Hebrew)" charset="0"/>
                <a:cs typeface="Times New Roman (Hebrew)" charset="0"/>
              </a:defRPr>
            </a:lvl2pPr>
            <a:lvl3pPr marL="1143000" indent="-228600" eaLnBrk="0" hangingPunct="0">
              <a:defRPr sz="2400">
                <a:solidFill>
                  <a:schemeClr val="tx1"/>
                </a:solidFill>
                <a:latin typeface="Times New Roman" charset="0"/>
                <a:ea typeface="Times New Roman (Hebrew)" charset="0"/>
                <a:cs typeface="Times New Roman (Hebrew)" charset="0"/>
              </a:defRPr>
            </a:lvl3pPr>
            <a:lvl4pPr marL="1600200" indent="-228600" eaLnBrk="0" hangingPunct="0">
              <a:defRPr sz="2400">
                <a:solidFill>
                  <a:schemeClr val="tx1"/>
                </a:solidFill>
                <a:latin typeface="Times New Roman" charset="0"/>
                <a:ea typeface="Times New Roman (Hebrew)" charset="0"/>
                <a:cs typeface="Times New Roman (Hebrew)" charset="0"/>
              </a:defRPr>
            </a:lvl4pPr>
            <a:lvl5pPr marL="2057400" indent="-228600" eaLnBrk="0" hangingPunct="0">
              <a:defRPr sz="2400">
                <a:solidFill>
                  <a:schemeClr val="tx1"/>
                </a:solidFill>
                <a:latin typeface="Times New Roman" charset="0"/>
                <a:ea typeface="Times New Roman (Hebrew)" charset="0"/>
                <a:cs typeface="Times New Roman (Hebrew)" charset="0"/>
              </a:defRPr>
            </a:lvl5pPr>
            <a:lvl6pPr marL="25146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718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4290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862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algn="ctr" rtl="0" eaLnBrk="1" hangingPunct="1">
              <a:spcBef>
                <a:spcPct val="50000"/>
              </a:spcBef>
            </a:pPr>
            <a:r>
              <a:rPr lang="de-CH" sz="1600" b="1">
                <a:solidFill>
                  <a:srgbClr val="FF3300"/>
                </a:solidFill>
                <a:latin typeface="Arial" charset="0"/>
                <a:cs typeface="Arial" charset="0"/>
              </a:rPr>
              <a:t>Epigenetics may encompass heritable changes in gene expression</a:t>
            </a:r>
          </a:p>
        </p:txBody>
      </p:sp>
      <p:sp>
        <p:nvSpPr>
          <p:cNvPr id="518172" name="Text Box 28"/>
          <p:cNvSpPr txBox="1">
            <a:spLocks noChangeArrowheads="1"/>
          </p:cNvSpPr>
          <p:nvPr/>
        </p:nvSpPr>
        <p:spPr bwMode="auto">
          <a:xfrm>
            <a:off x="6011863" y="4005263"/>
            <a:ext cx="23764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txBody>
          <a:bodyPr>
            <a:spAutoFit/>
          </a:bodyPr>
          <a:lstStyle>
            <a:lvl1pPr eaLnBrk="0" hangingPunct="0">
              <a:defRPr sz="2400">
                <a:solidFill>
                  <a:schemeClr val="tx1"/>
                </a:solidFill>
                <a:latin typeface="Times New Roman" charset="0"/>
                <a:ea typeface="ＭＳ Ｐゴシック" charset="0"/>
                <a:cs typeface="Times New Roman (Hebrew)" charset="0"/>
              </a:defRPr>
            </a:lvl1pPr>
            <a:lvl2pPr marL="742950" indent="-285750" eaLnBrk="0" hangingPunct="0">
              <a:defRPr sz="2400">
                <a:solidFill>
                  <a:schemeClr val="tx1"/>
                </a:solidFill>
                <a:latin typeface="Times New Roman" charset="0"/>
                <a:ea typeface="Times New Roman (Hebrew)" charset="0"/>
                <a:cs typeface="Times New Roman (Hebrew)" charset="0"/>
              </a:defRPr>
            </a:lvl2pPr>
            <a:lvl3pPr marL="1143000" indent="-228600" eaLnBrk="0" hangingPunct="0">
              <a:defRPr sz="2400">
                <a:solidFill>
                  <a:schemeClr val="tx1"/>
                </a:solidFill>
                <a:latin typeface="Times New Roman" charset="0"/>
                <a:ea typeface="Times New Roman (Hebrew)" charset="0"/>
                <a:cs typeface="Times New Roman (Hebrew)" charset="0"/>
              </a:defRPr>
            </a:lvl3pPr>
            <a:lvl4pPr marL="1600200" indent="-228600" eaLnBrk="0" hangingPunct="0">
              <a:defRPr sz="2400">
                <a:solidFill>
                  <a:schemeClr val="tx1"/>
                </a:solidFill>
                <a:latin typeface="Times New Roman" charset="0"/>
                <a:ea typeface="Times New Roman (Hebrew)" charset="0"/>
                <a:cs typeface="Times New Roman (Hebrew)" charset="0"/>
              </a:defRPr>
            </a:lvl4pPr>
            <a:lvl5pPr marL="2057400" indent="-228600" eaLnBrk="0" hangingPunct="0">
              <a:defRPr sz="2400">
                <a:solidFill>
                  <a:schemeClr val="tx1"/>
                </a:solidFill>
                <a:latin typeface="Times New Roman" charset="0"/>
                <a:ea typeface="Times New Roman (Hebrew)" charset="0"/>
                <a:cs typeface="Times New Roman (Hebrew)" charset="0"/>
              </a:defRPr>
            </a:lvl5pPr>
            <a:lvl6pPr marL="25146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718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4290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862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algn="ctr" rtl="0" eaLnBrk="1" hangingPunct="1">
              <a:spcBef>
                <a:spcPct val="50000"/>
              </a:spcBef>
            </a:pPr>
            <a:r>
              <a:rPr lang="de-CH" sz="1000" b="1" dirty="0" err="1">
                <a:solidFill>
                  <a:srgbClr val="262699"/>
                </a:solidFill>
                <a:latin typeface="Arial" charset="0"/>
                <a:cs typeface="Arial" charset="0"/>
              </a:rPr>
              <a:t>Agouti</a:t>
            </a:r>
            <a:r>
              <a:rPr lang="de-CH" sz="1000" b="1" dirty="0">
                <a:solidFill>
                  <a:srgbClr val="262699"/>
                </a:solidFill>
                <a:latin typeface="Arial" charset="0"/>
                <a:cs typeface="Arial" charset="0"/>
              </a:rPr>
              <a:t> </a:t>
            </a:r>
            <a:r>
              <a:rPr lang="de-CH" sz="1000" b="1" dirty="0" err="1">
                <a:solidFill>
                  <a:srgbClr val="262699"/>
                </a:solidFill>
                <a:latin typeface="Arial" charset="0"/>
                <a:cs typeface="Arial" charset="0"/>
              </a:rPr>
              <a:t>gene</a:t>
            </a:r>
            <a:r>
              <a:rPr lang="de-CH" sz="1000" b="1" dirty="0">
                <a:solidFill>
                  <a:srgbClr val="262699"/>
                </a:solidFill>
                <a:latin typeface="Arial" charset="0"/>
                <a:cs typeface="Arial" charset="0"/>
              </a:rPr>
              <a:t> </a:t>
            </a:r>
            <a:r>
              <a:rPr lang="de-CH" sz="1000" b="1" dirty="0" err="1">
                <a:solidFill>
                  <a:srgbClr val="262699"/>
                </a:solidFill>
                <a:latin typeface="Arial" charset="0"/>
                <a:cs typeface="Arial" charset="0"/>
              </a:rPr>
              <a:t>encodes</a:t>
            </a:r>
            <a:r>
              <a:rPr lang="de-CH" sz="1000" b="1" dirty="0">
                <a:solidFill>
                  <a:srgbClr val="262699"/>
                </a:solidFill>
                <a:latin typeface="Arial" charset="0"/>
                <a:cs typeface="Arial" charset="0"/>
              </a:rPr>
              <a:t> a </a:t>
            </a:r>
            <a:r>
              <a:rPr lang="de-CH" sz="1000" b="1" dirty="0" err="1">
                <a:solidFill>
                  <a:srgbClr val="262699"/>
                </a:solidFill>
                <a:latin typeface="Arial" charset="0"/>
                <a:cs typeface="Arial" charset="0"/>
              </a:rPr>
              <a:t>paracrine</a:t>
            </a:r>
            <a:r>
              <a:rPr lang="de-CH" sz="1000" b="1" dirty="0">
                <a:solidFill>
                  <a:srgbClr val="262699"/>
                </a:solidFill>
                <a:latin typeface="Arial" charset="0"/>
                <a:cs typeface="Arial" charset="0"/>
              </a:rPr>
              <a:t> </a:t>
            </a:r>
            <a:r>
              <a:rPr lang="de-CH" sz="1000" b="1" dirty="0" err="1">
                <a:solidFill>
                  <a:srgbClr val="262699"/>
                </a:solidFill>
                <a:latin typeface="Arial" charset="0"/>
                <a:cs typeface="Arial" charset="0"/>
              </a:rPr>
              <a:t>signalling</a:t>
            </a:r>
            <a:r>
              <a:rPr lang="de-CH" sz="1000" b="1" dirty="0">
                <a:solidFill>
                  <a:srgbClr val="262699"/>
                </a:solidFill>
                <a:latin typeface="Arial" charset="0"/>
                <a:cs typeface="Arial" charset="0"/>
              </a:rPr>
              <a:t> </a:t>
            </a:r>
            <a:r>
              <a:rPr lang="de-CH" sz="1000" b="1" dirty="0" err="1">
                <a:solidFill>
                  <a:srgbClr val="262699"/>
                </a:solidFill>
                <a:latin typeface="Arial" charset="0"/>
                <a:cs typeface="Arial" charset="0"/>
              </a:rPr>
              <a:t>molecule</a:t>
            </a:r>
            <a:r>
              <a:rPr lang="de-CH" sz="1000" b="1" dirty="0">
                <a:solidFill>
                  <a:srgbClr val="262699"/>
                </a:solidFill>
                <a:latin typeface="Arial" charset="0"/>
                <a:cs typeface="Arial" charset="0"/>
              </a:rPr>
              <a:t> </a:t>
            </a:r>
            <a:r>
              <a:rPr lang="de-CH" sz="1000" b="1" dirty="0" err="1">
                <a:solidFill>
                  <a:srgbClr val="262699"/>
                </a:solidFill>
                <a:latin typeface="Arial" charset="0"/>
                <a:cs typeface="Arial" charset="0"/>
              </a:rPr>
              <a:t>to</a:t>
            </a:r>
            <a:r>
              <a:rPr lang="de-CH" sz="1000" b="1" dirty="0">
                <a:solidFill>
                  <a:srgbClr val="262699"/>
                </a:solidFill>
                <a:latin typeface="Arial" charset="0"/>
                <a:cs typeface="Arial" charset="0"/>
              </a:rPr>
              <a:t> </a:t>
            </a:r>
            <a:r>
              <a:rPr lang="de-CH" sz="1000" b="1" dirty="0" err="1">
                <a:solidFill>
                  <a:srgbClr val="262699"/>
                </a:solidFill>
                <a:latin typeface="Arial" charset="0"/>
                <a:cs typeface="Arial" charset="0"/>
              </a:rPr>
              <a:t>switch</a:t>
            </a:r>
            <a:r>
              <a:rPr lang="de-CH" sz="1000" b="1" dirty="0">
                <a:solidFill>
                  <a:srgbClr val="262699"/>
                </a:solidFill>
                <a:latin typeface="Arial" charset="0"/>
                <a:cs typeface="Arial" charset="0"/>
              </a:rPr>
              <a:t> </a:t>
            </a:r>
            <a:r>
              <a:rPr lang="de-CH" sz="1000" b="1" dirty="0" err="1">
                <a:solidFill>
                  <a:srgbClr val="262699"/>
                </a:solidFill>
                <a:latin typeface="Arial" charset="0"/>
                <a:cs typeface="Arial" charset="0"/>
              </a:rPr>
              <a:t>melonocytes</a:t>
            </a:r>
            <a:r>
              <a:rPr lang="de-CH" sz="1000" b="1" dirty="0">
                <a:solidFill>
                  <a:srgbClr val="262699"/>
                </a:solidFill>
                <a:latin typeface="Arial" charset="0"/>
                <a:cs typeface="Arial" charset="0"/>
              </a:rPr>
              <a:t> </a:t>
            </a:r>
            <a:r>
              <a:rPr lang="de-CH" sz="1000" b="1" dirty="0" err="1">
                <a:solidFill>
                  <a:srgbClr val="262699"/>
                </a:solidFill>
                <a:latin typeface="Arial" charset="0"/>
                <a:cs typeface="Arial" charset="0"/>
              </a:rPr>
              <a:t>from</a:t>
            </a:r>
            <a:r>
              <a:rPr lang="de-CH" sz="1000" b="1" dirty="0">
                <a:solidFill>
                  <a:srgbClr val="262699"/>
                </a:solidFill>
                <a:latin typeface="Arial" charset="0"/>
                <a:cs typeface="Arial" charset="0"/>
              </a:rPr>
              <a:t> </a:t>
            </a:r>
            <a:r>
              <a:rPr lang="de-CH" sz="1000" b="1" dirty="0" err="1">
                <a:solidFill>
                  <a:srgbClr val="262699"/>
                </a:solidFill>
                <a:latin typeface="Arial" charset="0"/>
                <a:cs typeface="Arial" charset="0"/>
              </a:rPr>
              <a:t>black</a:t>
            </a:r>
            <a:r>
              <a:rPr lang="de-CH" sz="1000" b="1" dirty="0">
                <a:solidFill>
                  <a:srgbClr val="262699"/>
                </a:solidFill>
                <a:latin typeface="Arial" charset="0"/>
                <a:cs typeface="Arial" charset="0"/>
              </a:rPr>
              <a:t> </a:t>
            </a:r>
            <a:r>
              <a:rPr lang="de-CH" sz="1000" b="1" dirty="0" err="1">
                <a:solidFill>
                  <a:srgbClr val="262699"/>
                </a:solidFill>
                <a:latin typeface="Arial" charset="0"/>
                <a:cs typeface="Arial" charset="0"/>
              </a:rPr>
              <a:t>eumelanin</a:t>
            </a:r>
            <a:r>
              <a:rPr lang="de-CH" sz="1000" b="1" dirty="0">
                <a:solidFill>
                  <a:srgbClr val="262699"/>
                </a:solidFill>
                <a:latin typeface="Arial" charset="0"/>
                <a:cs typeface="Arial" charset="0"/>
              </a:rPr>
              <a:t> </a:t>
            </a:r>
            <a:r>
              <a:rPr lang="de-CH" sz="1000" b="1" dirty="0" err="1">
                <a:solidFill>
                  <a:srgbClr val="262699"/>
                </a:solidFill>
                <a:latin typeface="Arial" charset="0"/>
                <a:cs typeface="Arial" charset="0"/>
              </a:rPr>
              <a:t>to</a:t>
            </a:r>
            <a:r>
              <a:rPr lang="de-CH" sz="1000" b="1" dirty="0">
                <a:solidFill>
                  <a:srgbClr val="262699"/>
                </a:solidFill>
                <a:latin typeface="Arial" charset="0"/>
                <a:cs typeface="Arial" charset="0"/>
              </a:rPr>
              <a:t> </a:t>
            </a:r>
            <a:r>
              <a:rPr lang="de-CH" sz="1000" b="1" dirty="0" err="1">
                <a:solidFill>
                  <a:srgbClr val="262699"/>
                </a:solidFill>
                <a:latin typeface="Arial" charset="0"/>
                <a:cs typeface="Arial" charset="0"/>
              </a:rPr>
              <a:t>yellow</a:t>
            </a:r>
            <a:r>
              <a:rPr lang="de-CH" sz="1000" b="1" dirty="0">
                <a:solidFill>
                  <a:srgbClr val="262699"/>
                </a:solidFill>
                <a:latin typeface="Arial" charset="0"/>
                <a:cs typeface="Arial" charset="0"/>
              </a:rPr>
              <a:t> </a:t>
            </a:r>
            <a:r>
              <a:rPr lang="de-CH" sz="1000" b="1" dirty="0" err="1">
                <a:solidFill>
                  <a:srgbClr val="262699"/>
                </a:solidFill>
                <a:latin typeface="Arial" charset="0"/>
                <a:cs typeface="Arial" charset="0"/>
              </a:rPr>
              <a:t>phaeomelanin</a:t>
            </a:r>
            <a:endParaRPr lang="de-CH" sz="1000" b="1" dirty="0">
              <a:solidFill>
                <a:srgbClr val="262699"/>
              </a:solidFill>
              <a:latin typeface="Arial" charset="0"/>
              <a:cs typeface="Arial" charset="0"/>
            </a:endParaRPr>
          </a:p>
        </p:txBody>
      </p:sp>
    </p:spTree>
    <p:extLst>
      <p:ext uri="{BB962C8B-B14F-4D97-AF65-F5344CB8AC3E}">
        <p14:creationId xmlns:p14="http://schemas.microsoft.com/office/powerpoint/2010/main" val="17315095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816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814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817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8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64" grpId="0"/>
      <p:bldP spid="518171" grpId="0"/>
      <p:bldP spid="51817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2"/>
          <p:cNvSpPr txBox="1">
            <a:spLocks noChangeArrowheads="1"/>
          </p:cNvSpPr>
          <p:nvPr/>
        </p:nvSpPr>
        <p:spPr bwMode="auto">
          <a:xfrm>
            <a:off x="685800" y="457200"/>
            <a:ext cx="7543800" cy="579438"/>
          </a:xfrm>
          <a:prstGeom prst="rect">
            <a:avLst/>
          </a:prstGeom>
          <a:noFill/>
          <a:ln w="9525">
            <a:noFill/>
            <a:miter lim="800000"/>
            <a:headEnd/>
            <a:tailEnd/>
          </a:ln>
        </p:spPr>
        <p:txBody>
          <a:bodyPr>
            <a:spAutoFit/>
          </a:bodyPr>
          <a:lstStyle/>
          <a:p>
            <a:pPr algn="ctr" eaLnBrk="0" hangingPunct="0">
              <a:spcBef>
                <a:spcPct val="50000"/>
              </a:spcBef>
            </a:pPr>
            <a:endParaRPr lang="en-US" altLang="he-IL" sz="3200" b="1">
              <a:solidFill>
                <a:srgbClr val="0000FF"/>
              </a:solidFill>
            </a:endParaRPr>
          </a:p>
        </p:txBody>
      </p:sp>
      <p:sp>
        <p:nvSpPr>
          <p:cNvPr id="104451" name="Rectangle 6"/>
          <p:cNvSpPr>
            <a:spLocks noGrp="1" noChangeArrowheads="1"/>
          </p:cNvSpPr>
          <p:nvPr>
            <p:ph type="title"/>
          </p:nvPr>
        </p:nvSpPr>
        <p:spPr>
          <a:xfrm>
            <a:off x="0" y="285750"/>
            <a:ext cx="8786813" cy="1571625"/>
          </a:xfrm>
          <a:solidFill>
            <a:schemeClr val="bg1"/>
          </a:solidFill>
        </p:spPr>
        <p:txBody>
          <a:bodyPr/>
          <a:lstStyle/>
          <a:p>
            <a:pPr algn="ctr"/>
            <a:r>
              <a:rPr lang="en-US" altLang="he-IL" smtClean="0"/>
              <a:t>Telomerase as a drug target</a:t>
            </a:r>
            <a:endParaRPr lang="en-US" smtClean="0"/>
          </a:p>
        </p:txBody>
      </p:sp>
      <p:sp>
        <p:nvSpPr>
          <p:cNvPr id="104452" name="Rectangle 7"/>
          <p:cNvSpPr>
            <a:spLocks noGrp="1" noChangeArrowheads="1"/>
          </p:cNvSpPr>
          <p:nvPr>
            <p:ph type="body" idx="1"/>
          </p:nvPr>
        </p:nvSpPr>
        <p:spPr>
          <a:xfrm>
            <a:off x="285750" y="1857375"/>
            <a:ext cx="8412163" cy="4525963"/>
          </a:xfrm>
          <a:solidFill>
            <a:schemeClr val="bg1"/>
          </a:solidFill>
        </p:spPr>
        <p:txBody>
          <a:bodyPr/>
          <a:lstStyle/>
          <a:p>
            <a:r>
              <a:rPr lang="en-US" altLang="he-IL" sz="2400" smtClean="0"/>
              <a:t>Significant  difference of telomerase expression between malignant and normal tissues </a:t>
            </a:r>
          </a:p>
          <a:p>
            <a:endParaRPr lang="en-US" altLang="he-IL" sz="2400" smtClean="0"/>
          </a:p>
          <a:p>
            <a:r>
              <a:rPr lang="en-US" altLang="he-IL" sz="2400" smtClean="0"/>
              <a:t>Possible adverse effects: damage to stem and germ cells</a:t>
            </a:r>
          </a:p>
          <a:p>
            <a:endParaRPr lang="en-US" altLang="he-IL" sz="2400" smtClean="0"/>
          </a:p>
          <a:p>
            <a:r>
              <a:rPr lang="en-US" altLang="he-IL" sz="2400" smtClean="0"/>
              <a:t>Will probably be used as an adjuvant therapy</a:t>
            </a:r>
            <a:endParaRPr lang="en-US" sz="2400" smtClean="0"/>
          </a:p>
        </p:txBody>
      </p:sp>
    </p:spTree>
    <p:extLst>
      <p:ext uri="{BB962C8B-B14F-4D97-AF65-F5344CB8AC3E}">
        <p14:creationId xmlns:p14="http://schemas.microsoft.com/office/powerpoint/2010/main" val="717136548"/>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4"/>
          <p:cNvSpPr>
            <a:spLocks noGrp="1" noChangeArrowheads="1"/>
          </p:cNvSpPr>
          <p:nvPr>
            <p:ph type="title"/>
          </p:nvPr>
        </p:nvSpPr>
        <p:spPr>
          <a:xfrm>
            <a:off x="214313" y="0"/>
            <a:ext cx="8483600" cy="1928813"/>
          </a:xfrm>
          <a:solidFill>
            <a:schemeClr val="bg1"/>
          </a:solidFill>
        </p:spPr>
        <p:txBody>
          <a:bodyPr/>
          <a:lstStyle/>
          <a:p>
            <a:pPr algn="ctr"/>
            <a:r>
              <a:rPr lang="en-US" smtClean="0"/>
              <a:t>Telomerase inhibition – future directions</a:t>
            </a:r>
          </a:p>
        </p:txBody>
      </p:sp>
      <p:sp>
        <p:nvSpPr>
          <p:cNvPr id="105475" name="Rectangle 5"/>
          <p:cNvSpPr>
            <a:spLocks noGrp="1" noChangeArrowheads="1"/>
          </p:cNvSpPr>
          <p:nvPr>
            <p:ph type="body" idx="1"/>
          </p:nvPr>
        </p:nvSpPr>
        <p:spPr>
          <a:xfrm>
            <a:off x="357188" y="1928813"/>
            <a:ext cx="8340725" cy="4929187"/>
          </a:xfrm>
          <a:solidFill>
            <a:schemeClr val="bg1"/>
          </a:solidFill>
        </p:spPr>
        <p:txBody>
          <a:bodyPr/>
          <a:lstStyle/>
          <a:p>
            <a:r>
              <a:rPr lang="en-US" smtClean="0"/>
              <a:t>New effective inhibitors</a:t>
            </a:r>
          </a:p>
          <a:p>
            <a:r>
              <a:rPr lang="en-US" smtClean="0"/>
              <a:t>Antitelomerase vaccines</a:t>
            </a:r>
          </a:p>
          <a:p>
            <a:r>
              <a:rPr lang="en-US" smtClean="0"/>
              <a:t>Antitelomerase adoptive immunotherapy</a:t>
            </a:r>
          </a:p>
          <a:p>
            <a:r>
              <a:rPr lang="en-US" smtClean="0"/>
              <a:t>Promoter driven therapy</a:t>
            </a:r>
          </a:p>
          <a:p>
            <a:r>
              <a:rPr lang="en-US" smtClean="0"/>
              <a:t>Development of antitelomerase – cytotoxic drugs – other biologic interventions combinations </a:t>
            </a:r>
          </a:p>
        </p:txBody>
      </p:sp>
    </p:spTree>
    <p:extLst>
      <p:ext uri="{BB962C8B-B14F-4D97-AF65-F5344CB8AC3E}">
        <p14:creationId xmlns:p14="http://schemas.microsoft.com/office/powerpoint/2010/main" val="2832237689"/>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0" y="214313"/>
            <a:ext cx="9612313" cy="523875"/>
          </a:xfrm>
          <a:prstGeom prst="rect">
            <a:avLst/>
          </a:prstGeom>
          <a:solidFill>
            <a:schemeClr val="bg1"/>
          </a:solidFill>
          <a:ln w="9525">
            <a:noFill/>
            <a:miter lim="800000"/>
            <a:headEnd/>
            <a:tailEnd/>
          </a:ln>
        </p:spPr>
        <p:txBody>
          <a:bodyPr anchor="ctr">
            <a:spAutoFit/>
          </a:bodyPr>
          <a:lstStyle/>
          <a:p>
            <a:pPr algn="ctr" latinLnBrk="1">
              <a:defRPr/>
            </a:pPr>
            <a:r>
              <a:rPr kumimoji="1" lang="hu-HU" altLang="ko-KR" sz="2800" b="1" dirty="0" err="1">
                <a:solidFill>
                  <a:srgbClr val="FF6600"/>
                </a:solidFill>
                <a:cs typeface="+mn-cs"/>
              </a:rPr>
              <a:t>Bidirectional</a:t>
            </a:r>
            <a:r>
              <a:rPr kumimoji="1" lang="hu-HU" altLang="ko-KR" sz="2800" b="1" dirty="0">
                <a:solidFill>
                  <a:srgbClr val="FF6600"/>
                </a:solidFill>
                <a:cs typeface="+mn-cs"/>
              </a:rPr>
              <a:t> t</a:t>
            </a:r>
            <a:r>
              <a:rPr kumimoji="1" lang="en-US" altLang="ko-KR" sz="2800" b="1" dirty="0" err="1">
                <a:solidFill>
                  <a:srgbClr val="FF6600"/>
                </a:solidFill>
                <a:cs typeface="+mn-cs"/>
              </a:rPr>
              <a:t>elomerase</a:t>
            </a:r>
            <a:r>
              <a:rPr kumimoji="1" lang="en-US" altLang="ko-KR" sz="2800" b="1" dirty="0">
                <a:solidFill>
                  <a:srgbClr val="FF6600"/>
                </a:solidFill>
                <a:cs typeface="+mn-cs"/>
              </a:rPr>
              <a:t> </a:t>
            </a:r>
            <a:r>
              <a:rPr kumimoji="1" lang="hu-HU" altLang="ko-KR" sz="2800" b="1" dirty="0">
                <a:solidFill>
                  <a:srgbClr val="FF6600"/>
                </a:solidFill>
                <a:cs typeface="+mn-cs"/>
              </a:rPr>
              <a:t>t</a:t>
            </a:r>
            <a:r>
              <a:rPr kumimoji="1" lang="en-US" altLang="ko-KR" sz="2800" b="1" dirty="0" err="1">
                <a:solidFill>
                  <a:srgbClr val="FF6600"/>
                </a:solidFill>
                <a:cs typeface="+mn-cs"/>
              </a:rPr>
              <a:t>herapy</a:t>
            </a:r>
            <a:r>
              <a:rPr kumimoji="1" lang="hu-HU" altLang="ko-KR" sz="2800" b="1" dirty="0">
                <a:solidFill>
                  <a:srgbClr val="FF6600"/>
                </a:solidFill>
                <a:cs typeface="+mn-cs"/>
              </a:rPr>
              <a:t> is </a:t>
            </a:r>
            <a:r>
              <a:rPr kumimoji="1" lang="hu-HU" altLang="ko-KR" sz="2800" b="1" dirty="0" err="1">
                <a:solidFill>
                  <a:srgbClr val="FF6600"/>
                </a:solidFill>
                <a:cs typeface="+mn-cs"/>
              </a:rPr>
              <a:t>required</a:t>
            </a:r>
            <a:endParaRPr kumimoji="1" lang="en-US" altLang="ko-KR" b="1" dirty="0">
              <a:solidFill>
                <a:srgbClr val="FF6600"/>
              </a:solidFill>
              <a:latin typeface="Gulim" pitchFamily="34" charset="-127"/>
              <a:cs typeface="+mn-cs"/>
            </a:endParaRPr>
          </a:p>
        </p:txBody>
      </p:sp>
      <p:pic>
        <p:nvPicPr>
          <p:cNvPr id="106499" name="Picture 4"/>
          <p:cNvPicPr>
            <a:picLocks noChangeAspect="1" noChangeArrowheads="1"/>
          </p:cNvPicPr>
          <p:nvPr/>
        </p:nvPicPr>
        <p:blipFill>
          <a:blip r:embed="rId3"/>
          <a:srcRect/>
          <a:stretch>
            <a:fillRect/>
          </a:stretch>
        </p:blipFill>
        <p:spPr bwMode="auto">
          <a:xfrm>
            <a:off x="303213" y="2357438"/>
            <a:ext cx="8626475" cy="2857500"/>
          </a:xfrm>
          <a:prstGeom prst="rect">
            <a:avLst/>
          </a:prstGeom>
          <a:noFill/>
          <a:ln w="9525">
            <a:noFill/>
            <a:miter lim="800000"/>
            <a:headEnd/>
            <a:tailEnd/>
          </a:ln>
        </p:spPr>
      </p:pic>
      <p:sp>
        <p:nvSpPr>
          <p:cNvPr id="16388" name="Rectangle 5"/>
          <p:cNvSpPr>
            <a:spLocks noChangeArrowheads="1"/>
          </p:cNvSpPr>
          <p:nvPr/>
        </p:nvSpPr>
        <p:spPr bwMode="auto">
          <a:xfrm>
            <a:off x="250825" y="5661025"/>
            <a:ext cx="8748713" cy="304800"/>
          </a:xfrm>
          <a:prstGeom prst="rect">
            <a:avLst/>
          </a:prstGeom>
          <a:noFill/>
          <a:ln w="9525">
            <a:noFill/>
            <a:miter lim="800000"/>
            <a:headEnd/>
            <a:tailEnd/>
          </a:ln>
        </p:spPr>
        <p:txBody>
          <a:bodyPr>
            <a:spAutoFit/>
          </a:bodyPr>
          <a:lstStyle/>
          <a:p>
            <a:pPr algn="ctr" latinLnBrk="1">
              <a:defRPr/>
            </a:pPr>
            <a:r>
              <a:rPr kumimoji="1" lang="en-US" altLang="ko-KR" sz="1400" b="1">
                <a:solidFill>
                  <a:srgbClr val="000000"/>
                </a:solidFill>
                <a:cs typeface="+mn-cs"/>
              </a:rPr>
              <a:t>A dual role of telomere shortening and telomerase activation in tumor initiation and progression.</a:t>
            </a:r>
          </a:p>
        </p:txBody>
      </p:sp>
      <p:sp>
        <p:nvSpPr>
          <p:cNvPr id="16389" name="Rectangle 6"/>
          <p:cNvSpPr>
            <a:spLocks noChangeArrowheads="1"/>
          </p:cNvSpPr>
          <p:nvPr/>
        </p:nvSpPr>
        <p:spPr bwMode="auto">
          <a:xfrm>
            <a:off x="5868988" y="6553200"/>
            <a:ext cx="3275012" cy="304800"/>
          </a:xfrm>
          <a:prstGeom prst="rect">
            <a:avLst/>
          </a:prstGeom>
          <a:noFill/>
          <a:ln w="9525">
            <a:noFill/>
            <a:miter lim="800000"/>
            <a:headEnd/>
            <a:tailEnd/>
          </a:ln>
        </p:spPr>
        <p:txBody>
          <a:bodyPr wrap="none">
            <a:spAutoFit/>
          </a:bodyPr>
          <a:lstStyle/>
          <a:p>
            <a:pPr latinLnBrk="1">
              <a:defRPr/>
            </a:pPr>
            <a:r>
              <a:rPr kumimoji="1" lang="en-US" altLang="ko-KR" sz="1400" b="1" i="1">
                <a:solidFill>
                  <a:srgbClr val="000000"/>
                </a:solidFill>
                <a:cs typeface="+mn-cs"/>
              </a:rPr>
              <a:t>Mol. Cells</a:t>
            </a:r>
            <a:r>
              <a:rPr kumimoji="1" lang="en-US" altLang="ko-KR" sz="1400" b="1">
                <a:solidFill>
                  <a:srgbClr val="000000"/>
                </a:solidFill>
                <a:cs typeface="+mn-cs"/>
              </a:rPr>
              <a:t>, Vol. 15, No. 2, pp. 164-175</a:t>
            </a:r>
          </a:p>
        </p:txBody>
      </p:sp>
      <p:sp>
        <p:nvSpPr>
          <p:cNvPr id="16390" name="Oval 7"/>
          <p:cNvSpPr>
            <a:spLocks noChangeArrowheads="1"/>
          </p:cNvSpPr>
          <p:nvPr/>
        </p:nvSpPr>
        <p:spPr bwMode="auto">
          <a:xfrm>
            <a:off x="2286000" y="2143125"/>
            <a:ext cx="1643063" cy="1643063"/>
          </a:xfrm>
          <a:prstGeom prst="ellipse">
            <a:avLst/>
          </a:prstGeom>
          <a:noFill/>
          <a:ln w="9525">
            <a:solidFill>
              <a:srgbClr val="FF6600"/>
            </a:solidFill>
            <a:round/>
            <a:headEnd/>
            <a:tailEnd/>
          </a:ln>
        </p:spPr>
        <p:txBody>
          <a:bodyPr wrap="none" anchor="ctr"/>
          <a:lstStyle/>
          <a:p>
            <a:pPr latinLnBrk="1">
              <a:defRPr/>
            </a:pPr>
            <a:endParaRPr kumimoji="1" lang="ko-KR" altLang="en-US">
              <a:solidFill>
                <a:srgbClr val="000000"/>
              </a:solidFill>
              <a:latin typeface="Gulim" pitchFamily="34" charset="-127"/>
              <a:cs typeface="+mn-cs"/>
            </a:endParaRPr>
          </a:p>
        </p:txBody>
      </p:sp>
      <p:sp>
        <p:nvSpPr>
          <p:cNvPr id="7" name="Felfelé nyíl 6"/>
          <p:cNvSpPr/>
          <p:nvPr/>
        </p:nvSpPr>
        <p:spPr>
          <a:xfrm>
            <a:off x="2857500" y="3500438"/>
            <a:ext cx="500063" cy="1071562"/>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8" name="Szövegdoboz 7"/>
          <p:cNvSpPr txBox="1">
            <a:spLocks noChangeArrowheads="1"/>
          </p:cNvSpPr>
          <p:nvPr/>
        </p:nvSpPr>
        <p:spPr bwMode="auto">
          <a:xfrm>
            <a:off x="6643688" y="3500438"/>
            <a:ext cx="696912" cy="1200150"/>
          </a:xfrm>
          <a:prstGeom prst="rect">
            <a:avLst/>
          </a:prstGeom>
          <a:noFill/>
          <a:ln w="9525">
            <a:noFill/>
            <a:miter lim="800000"/>
            <a:headEnd/>
            <a:tailEnd/>
          </a:ln>
        </p:spPr>
        <p:txBody>
          <a:bodyPr wrap="none">
            <a:spAutoFit/>
          </a:bodyPr>
          <a:lstStyle/>
          <a:p>
            <a:r>
              <a:rPr lang="hu-HU" sz="7200" b="1">
                <a:solidFill>
                  <a:srgbClr val="FF0000"/>
                </a:solidFill>
              </a:rPr>
              <a:t>x</a:t>
            </a:r>
            <a:endParaRPr lang="en-US" sz="7200" b="1">
              <a:solidFill>
                <a:srgbClr val="FF0000"/>
              </a:solidFill>
            </a:endParaRPr>
          </a:p>
        </p:txBody>
      </p:sp>
      <p:sp>
        <p:nvSpPr>
          <p:cNvPr id="9" name="Ellipszis 8"/>
          <p:cNvSpPr/>
          <p:nvPr/>
        </p:nvSpPr>
        <p:spPr>
          <a:xfrm>
            <a:off x="6643688" y="2643188"/>
            <a:ext cx="642937" cy="714375"/>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5627430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7" name="Tartalom helye 2"/>
          <p:cNvSpPr>
            <a:spLocks noGrp="1"/>
          </p:cNvSpPr>
          <p:nvPr>
            <p:ph idx="1"/>
          </p:nvPr>
        </p:nvSpPr>
        <p:spPr/>
        <p:txBody>
          <a:bodyPr/>
          <a:lstStyle/>
          <a:p>
            <a:r>
              <a:rPr lang="en-US" dirty="0" err="1" smtClean="0">
                <a:cs typeface="Times New Roman (Hebrew)" charset="0"/>
              </a:rPr>
              <a:t>Kromatin</a:t>
            </a:r>
            <a:r>
              <a:rPr lang="en-US" dirty="0" smtClean="0">
                <a:cs typeface="Times New Roman (Hebrew)" charset="0"/>
              </a:rPr>
              <a:t> 3D</a:t>
            </a:r>
            <a:endParaRPr lang="en-US" dirty="0">
              <a:cs typeface="Times New Roman (Hebrew)" charset="0"/>
            </a:endParaRPr>
          </a:p>
        </p:txBody>
      </p:sp>
      <p:pic>
        <p:nvPicPr>
          <p:cNvPr id="410628" name="Picture 2"/>
          <p:cNvPicPr>
            <a:picLocks noChangeAspect="1" noChangeArrowheads="1"/>
          </p:cNvPicPr>
          <p:nvPr/>
        </p:nvPicPr>
        <p:blipFill>
          <a:blip r:embed="rId3">
            <a:extLst>
              <a:ext uri="{28A0092B-C50C-407E-A947-70E740481C1C}">
                <a14:useLocalDpi xmlns:a14="http://schemas.microsoft.com/office/drawing/2010/main" val="0"/>
              </a:ext>
            </a:extLst>
          </a:blip>
          <a:srcRect l="24361" t="3543" r="23253" b="16534"/>
          <a:stretch>
            <a:fillRect/>
          </a:stretch>
        </p:blipFill>
        <p:spPr bwMode="auto">
          <a:xfrm>
            <a:off x="3331883" y="1359907"/>
            <a:ext cx="5691188" cy="5426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
          <p:cNvSpPr>
            <a:spLocks noGrp="1" noChangeArrowheads="1"/>
          </p:cNvSpPr>
          <p:nvPr>
            <p:ph type="title"/>
          </p:nvPr>
        </p:nvSpPr>
        <p:spPr>
          <a:xfrm>
            <a:off x="456483" y="162740"/>
            <a:ext cx="8245440" cy="848249"/>
          </a:xfrm>
        </p:spPr>
        <p:txBody>
          <a:bodyPr/>
          <a:lstStyle/>
          <a:p>
            <a:pPr defTabSz="413115">
              <a:defRPr/>
            </a:pPr>
            <a:r>
              <a:rPr lang="en-US" sz="3300" dirty="0" err="1">
                <a:solidFill>
                  <a:srgbClr val="0000FF"/>
                </a:solidFill>
                <a:latin typeface="Arial" charset="0"/>
              </a:rPr>
              <a:t>Az</a:t>
            </a:r>
            <a:r>
              <a:rPr lang="en-US" sz="3300" dirty="0">
                <a:solidFill>
                  <a:srgbClr val="0000FF"/>
                </a:solidFill>
                <a:latin typeface="Arial" charset="0"/>
              </a:rPr>
              <a:t> </a:t>
            </a:r>
            <a:r>
              <a:rPr lang="en-US" sz="3300" dirty="0" err="1">
                <a:solidFill>
                  <a:srgbClr val="0000FF"/>
                </a:solidFill>
                <a:latin typeface="Arial" charset="0"/>
              </a:rPr>
              <a:t>epigenetikai</a:t>
            </a:r>
            <a:r>
              <a:rPr lang="en-US" sz="3300" dirty="0">
                <a:solidFill>
                  <a:srgbClr val="0000FF"/>
                </a:solidFill>
                <a:latin typeface="Arial" charset="0"/>
              </a:rPr>
              <a:t> </a:t>
            </a:r>
            <a:r>
              <a:rPr lang="en-US" sz="3300" dirty="0" err="1">
                <a:solidFill>
                  <a:srgbClr val="0000FF"/>
                </a:solidFill>
                <a:latin typeface="Arial" charset="0"/>
              </a:rPr>
              <a:t>szabályozás</a:t>
            </a:r>
            <a:r>
              <a:rPr lang="en-US" sz="3300" dirty="0">
                <a:solidFill>
                  <a:srgbClr val="0000FF"/>
                </a:solidFill>
                <a:latin typeface="Arial" charset="0"/>
              </a:rPr>
              <a:t> </a:t>
            </a:r>
            <a:r>
              <a:rPr lang="en-US" sz="3300" dirty="0" err="1">
                <a:solidFill>
                  <a:srgbClr val="0000FF"/>
                </a:solidFill>
                <a:latin typeface="Arial" charset="0"/>
              </a:rPr>
              <a:t>molekuláris</a:t>
            </a:r>
            <a:r>
              <a:rPr lang="en-US" sz="3300" dirty="0">
                <a:solidFill>
                  <a:srgbClr val="0000FF"/>
                </a:solidFill>
                <a:latin typeface="Arial" charset="0"/>
              </a:rPr>
              <a:t> </a:t>
            </a:r>
            <a:r>
              <a:rPr lang="en-US" sz="3300" dirty="0" err="1">
                <a:solidFill>
                  <a:srgbClr val="0000FF"/>
                </a:solidFill>
                <a:latin typeface="Arial" charset="0"/>
              </a:rPr>
              <a:t>alapjai</a:t>
            </a:r>
            <a:r>
              <a:rPr lang="en-US" sz="3300" dirty="0">
                <a:solidFill>
                  <a:srgbClr val="0000FF"/>
                </a:solidFill>
                <a:latin typeface="Arial" charset="0"/>
              </a:rPr>
              <a:t> </a:t>
            </a:r>
            <a:r>
              <a:rPr lang="en-US" sz="3300" dirty="0" smtClean="0">
                <a:solidFill>
                  <a:srgbClr val="0000FF"/>
                </a:solidFill>
                <a:latin typeface="Arial" charset="0"/>
              </a:rPr>
              <a:t>5.</a:t>
            </a:r>
            <a:endParaRPr lang="en-US" sz="3300" dirty="0">
              <a:solidFill>
                <a:srgbClr val="0000FF"/>
              </a:solidFill>
              <a:latin typeface="Arial" charset="0"/>
            </a:endParaRPr>
          </a:p>
        </p:txBody>
      </p:sp>
    </p:spTree>
    <p:extLst>
      <p:ext uri="{BB962C8B-B14F-4D97-AF65-F5344CB8AC3E}">
        <p14:creationId xmlns:p14="http://schemas.microsoft.com/office/powerpoint/2010/main" val="2987983383"/>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054100"/>
            <a:ext cx="9144000" cy="4728979"/>
          </a:xfrm>
          <a:prstGeom prst="rect">
            <a:avLst/>
          </a:prstGeom>
        </p:spPr>
      </p:pic>
    </p:spTree>
    <p:extLst>
      <p:ext uri="{BB962C8B-B14F-4D97-AF65-F5344CB8AC3E}">
        <p14:creationId xmlns:p14="http://schemas.microsoft.com/office/powerpoint/2010/main" val="1654354021"/>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ChangeArrowheads="1"/>
          </p:cNvSpPr>
          <p:nvPr>
            <p:ph type="title"/>
          </p:nvPr>
        </p:nvSpPr>
        <p:spPr>
          <a:xfrm>
            <a:off x="395288" y="0"/>
            <a:ext cx="8229600" cy="1143000"/>
          </a:xfrm>
        </p:spPr>
        <p:txBody>
          <a:bodyPr/>
          <a:lstStyle/>
          <a:p>
            <a:pPr eaLnBrk="1" hangingPunct="1"/>
            <a:r>
              <a:rPr lang="en-US" sz="2800" b="1">
                <a:solidFill>
                  <a:srgbClr val="002060"/>
                </a:solidFill>
                <a:latin typeface="Calibri" charset="0"/>
                <a:cs typeface="Arial" charset="0"/>
              </a:rPr>
              <a:t>Epigeneti</a:t>
            </a:r>
            <a:r>
              <a:rPr lang="hu-HU" sz="2800" b="1">
                <a:solidFill>
                  <a:srgbClr val="002060"/>
                </a:solidFill>
                <a:latin typeface="Calibri" charset="0"/>
                <a:cs typeface="Arial" charset="0"/>
              </a:rPr>
              <a:t>ka és betegség</a:t>
            </a:r>
            <a:endParaRPr lang="en-US" sz="2800" b="1">
              <a:solidFill>
                <a:srgbClr val="002060"/>
              </a:solidFill>
              <a:latin typeface="Calibri" charset="0"/>
              <a:cs typeface="Arial" charset="0"/>
            </a:endParaRPr>
          </a:p>
        </p:txBody>
      </p:sp>
      <p:sp>
        <p:nvSpPr>
          <p:cNvPr id="29699" name="Rectangle 3"/>
          <p:cNvSpPr>
            <a:spLocks noGrp="1" noChangeArrowheads="1"/>
          </p:cNvSpPr>
          <p:nvPr>
            <p:ph idx="1"/>
          </p:nvPr>
        </p:nvSpPr>
        <p:spPr>
          <a:xfrm>
            <a:off x="395288" y="1268413"/>
            <a:ext cx="8291512" cy="4857750"/>
          </a:xfrm>
        </p:spPr>
        <p:txBody>
          <a:bodyPr/>
          <a:lstStyle/>
          <a:p>
            <a:pPr eaLnBrk="1" hangingPunct="1">
              <a:lnSpc>
                <a:spcPct val="80000"/>
              </a:lnSpc>
            </a:pPr>
            <a:r>
              <a:rPr lang="hu-HU" sz="2400">
                <a:solidFill>
                  <a:srgbClr val="FF0000"/>
                </a:solidFill>
                <a:latin typeface="Calibri" charset="0"/>
                <a:cs typeface="Arial" charset="0"/>
              </a:rPr>
              <a:t>Az epigenetikai változások reverzibilisek a genetikaiktól eltérően.</a:t>
            </a:r>
            <a:r>
              <a:rPr lang="en-US" sz="2400">
                <a:solidFill>
                  <a:srgbClr val="FF0000"/>
                </a:solidFill>
                <a:latin typeface="Calibri" charset="0"/>
                <a:cs typeface="Arial" charset="0"/>
              </a:rPr>
              <a:t> </a:t>
            </a:r>
          </a:p>
          <a:p>
            <a:pPr eaLnBrk="1" hangingPunct="1">
              <a:lnSpc>
                <a:spcPct val="80000"/>
              </a:lnSpc>
            </a:pPr>
            <a:endParaRPr lang="hu-HU" sz="2400">
              <a:solidFill>
                <a:srgbClr val="FF0080"/>
              </a:solidFill>
              <a:latin typeface="Calibri" charset="0"/>
              <a:cs typeface="Arial" charset="0"/>
            </a:endParaRPr>
          </a:p>
          <a:p>
            <a:pPr eaLnBrk="1" hangingPunct="1">
              <a:lnSpc>
                <a:spcPct val="80000"/>
              </a:lnSpc>
            </a:pPr>
            <a:r>
              <a:rPr lang="hu-HU" sz="2400">
                <a:solidFill>
                  <a:srgbClr val="FF0080"/>
                </a:solidFill>
                <a:latin typeface="Calibri" charset="0"/>
                <a:cs typeface="Arial" charset="0"/>
              </a:rPr>
              <a:t>Számos betegség a génexpresszió szabályozásának hibájára vezethető vissza.</a:t>
            </a:r>
          </a:p>
          <a:p>
            <a:pPr eaLnBrk="1" hangingPunct="1">
              <a:lnSpc>
                <a:spcPct val="80000"/>
              </a:lnSpc>
            </a:pPr>
            <a:endParaRPr lang="en-US" sz="2400">
              <a:solidFill>
                <a:srgbClr val="FF0080"/>
              </a:solidFill>
              <a:latin typeface="Calibri" charset="0"/>
              <a:cs typeface="Arial" charset="0"/>
            </a:endParaRPr>
          </a:p>
          <a:p>
            <a:pPr eaLnBrk="1" hangingPunct="1">
              <a:lnSpc>
                <a:spcPct val="80000"/>
              </a:lnSpc>
            </a:pPr>
            <a:r>
              <a:rPr lang="hu-HU" sz="2400">
                <a:solidFill>
                  <a:schemeClr val="hlink"/>
                </a:solidFill>
                <a:latin typeface="Calibri" charset="0"/>
                <a:cs typeface="Arial" charset="0"/>
              </a:rPr>
              <a:t>Az e</a:t>
            </a:r>
            <a:r>
              <a:rPr lang="en-US" sz="2400">
                <a:solidFill>
                  <a:schemeClr val="hlink"/>
                </a:solidFill>
                <a:latin typeface="Calibri" charset="0"/>
                <a:cs typeface="Arial" charset="0"/>
              </a:rPr>
              <a:t>pigeneti</a:t>
            </a:r>
            <a:r>
              <a:rPr lang="hu-HU" sz="2400">
                <a:solidFill>
                  <a:schemeClr val="hlink"/>
                </a:solidFill>
                <a:latin typeface="Calibri" charset="0"/>
                <a:cs typeface="Arial" charset="0"/>
              </a:rPr>
              <a:t>kai változások sokkal gyakoribbak, mint a genetikai változások.</a:t>
            </a:r>
          </a:p>
          <a:p>
            <a:pPr eaLnBrk="1" hangingPunct="1">
              <a:lnSpc>
                <a:spcPct val="80000"/>
              </a:lnSpc>
            </a:pPr>
            <a:endParaRPr lang="en-US" sz="2400">
              <a:solidFill>
                <a:schemeClr val="hlink"/>
              </a:solidFill>
              <a:latin typeface="Calibri" charset="0"/>
              <a:cs typeface="Arial" charset="0"/>
            </a:endParaRPr>
          </a:p>
          <a:p>
            <a:pPr eaLnBrk="1" hangingPunct="1">
              <a:lnSpc>
                <a:spcPct val="80000"/>
              </a:lnSpc>
            </a:pPr>
            <a:r>
              <a:rPr lang="en-US" sz="2400">
                <a:solidFill>
                  <a:srgbClr val="008000"/>
                </a:solidFill>
                <a:latin typeface="Calibri" charset="0"/>
                <a:cs typeface="Arial" charset="0"/>
              </a:rPr>
              <a:t>Epigeneti</a:t>
            </a:r>
            <a:r>
              <a:rPr lang="hu-HU" sz="2400">
                <a:solidFill>
                  <a:srgbClr val="008000"/>
                </a:solidFill>
                <a:latin typeface="Calibri" charset="0"/>
                <a:cs typeface="Arial" charset="0"/>
              </a:rPr>
              <a:t>kai változások élethossziglan zajlanak  környezeti, viselkedési, élettani és patológiai jelek hatására.</a:t>
            </a:r>
          </a:p>
          <a:p>
            <a:pPr eaLnBrk="1" hangingPunct="1">
              <a:lnSpc>
                <a:spcPct val="80000"/>
              </a:lnSpc>
            </a:pPr>
            <a:endParaRPr lang="en-US" sz="2400">
              <a:latin typeface="Calibri" charset="0"/>
              <a:cs typeface="Arial" charset="0"/>
            </a:endParaRPr>
          </a:p>
          <a:p>
            <a:pPr eaLnBrk="1" hangingPunct="1">
              <a:lnSpc>
                <a:spcPct val="80000"/>
              </a:lnSpc>
            </a:pPr>
            <a:r>
              <a:rPr lang="hu-HU" sz="2400">
                <a:solidFill>
                  <a:schemeClr val="folHlink"/>
                </a:solidFill>
                <a:latin typeface="Calibri" charset="0"/>
                <a:cs typeface="Arial" charset="0"/>
              </a:rPr>
              <a:t>Az e</a:t>
            </a:r>
            <a:r>
              <a:rPr lang="en-US" sz="2400">
                <a:solidFill>
                  <a:schemeClr val="folHlink"/>
                </a:solidFill>
                <a:latin typeface="Calibri" charset="0"/>
                <a:cs typeface="Arial" charset="0"/>
              </a:rPr>
              <a:t>pigeneti</a:t>
            </a:r>
            <a:r>
              <a:rPr lang="hu-HU" sz="2400">
                <a:solidFill>
                  <a:schemeClr val="folHlink"/>
                </a:solidFill>
                <a:latin typeface="Calibri" charset="0"/>
                <a:cs typeface="Arial" charset="0"/>
              </a:rPr>
              <a:t>kai hatások szerepet játszanak a kor-függő betegségekben pl. rák,</a:t>
            </a:r>
            <a:r>
              <a:rPr lang="en-US" sz="2400">
                <a:solidFill>
                  <a:schemeClr val="folHlink"/>
                </a:solidFill>
                <a:latin typeface="Calibri" charset="0"/>
                <a:cs typeface="Arial" charset="0"/>
              </a:rPr>
              <a:t> </a:t>
            </a:r>
            <a:r>
              <a:rPr lang="hu-HU" sz="2400">
                <a:solidFill>
                  <a:schemeClr val="folHlink"/>
                </a:solidFill>
                <a:latin typeface="Calibri" charset="0"/>
                <a:cs typeface="Arial" charset="0"/>
              </a:rPr>
              <a:t>szív-érrendszeri betegségek,</a:t>
            </a:r>
            <a:r>
              <a:rPr lang="en-US" sz="2400">
                <a:solidFill>
                  <a:schemeClr val="folHlink"/>
                </a:solidFill>
                <a:latin typeface="Calibri" charset="0"/>
                <a:cs typeface="Arial" charset="0"/>
              </a:rPr>
              <a:t> </a:t>
            </a:r>
            <a:r>
              <a:rPr lang="hu-HU" sz="2400">
                <a:solidFill>
                  <a:schemeClr val="folHlink"/>
                </a:solidFill>
                <a:latin typeface="Calibri" charset="0"/>
                <a:cs typeface="Arial" charset="0"/>
              </a:rPr>
              <a:t>II típusú cukorbetegség</a:t>
            </a:r>
            <a:r>
              <a:rPr lang="en-US" sz="2400">
                <a:solidFill>
                  <a:schemeClr val="folHlink"/>
                </a:solidFill>
                <a:latin typeface="Calibri" charset="0"/>
                <a:cs typeface="Arial" charset="0"/>
              </a:rPr>
              <a:t>, schizophrenia, psychosis</a:t>
            </a:r>
            <a:r>
              <a:rPr lang="hu-HU" sz="2400">
                <a:solidFill>
                  <a:schemeClr val="folHlink"/>
                </a:solidFill>
                <a:latin typeface="Calibri" charset="0"/>
                <a:cs typeface="Arial" charset="0"/>
              </a:rPr>
              <a:t>.</a:t>
            </a:r>
            <a:r>
              <a:rPr lang="en-US" sz="2400">
                <a:solidFill>
                  <a:schemeClr val="folHlink"/>
                </a:solidFill>
                <a:latin typeface="Calibri" charset="0"/>
                <a:cs typeface="Arial" charset="0"/>
              </a:rPr>
              <a:t> </a:t>
            </a:r>
          </a:p>
        </p:txBody>
      </p:sp>
      <p:sp>
        <p:nvSpPr>
          <p:cNvPr id="100355" name="Szövegdoboz 4"/>
          <p:cNvSpPr txBox="1">
            <a:spLocks noChangeArrowheads="1"/>
          </p:cNvSpPr>
          <p:nvPr/>
        </p:nvSpPr>
        <p:spPr bwMode="auto">
          <a:xfrm>
            <a:off x="7245352" y="6553210"/>
            <a:ext cx="1985043" cy="276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0" tIns="45672" rIns="91340" bIns="4567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453" eaLnBrk="1" fontAlgn="base" hangingPunct="1">
              <a:spcBef>
                <a:spcPct val="0"/>
              </a:spcBef>
              <a:spcAft>
                <a:spcPct val="0"/>
              </a:spcAft>
            </a:pPr>
            <a:r>
              <a:rPr lang="hu-HU" sz="1200" i="1">
                <a:solidFill>
                  <a:prstClr val="black"/>
                </a:solidFill>
                <a:latin typeface="Calibri" charset="0"/>
              </a:rPr>
              <a:t>Dr. Tóth Sára ábrája alapján</a:t>
            </a:r>
          </a:p>
        </p:txBody>
      </p:sp>
    </p:spTree>
    <p:extLst>
      <p:ext uri="{BB962C8B-B14F-4D97-AF65-F5344CB8AC3E}">
        <p14:creationId xmlns:p14="http://schemas.microsoft.com/office/powerpoint/2010/main" val="115147620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69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699">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699">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69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95288" y="0"/>
            <a:ext cx="8229600" cy="1143000"/>
          </a:xfrm>
        </p:spPr>
        <p:txBody>
          <a:bodyPr/>
          <a:lstStyle/>
          <a:p>
            <a:pPr eaLnBrk="1" hangingPunct="1"/>
            <a:r>
              <a:rPr lang="en-US" sz="2800" b="1">
                <a:solidFill>
                  <a:srgbClr val="002060"/>
                </a:solidFill>
                <a:latin typeface="Calibri" charset="0"/>
                <a:cs typeface="Arial" charset="0"/>
              </a:rPr>
              <a:t>Epigeneti</a:t>
            </a:r>
            <a:r>
              <a:rPr lang="hu-HU" sz="2800" b="1">
                <a:solidFill>
                  <a:srgbClr val="002060"/>
                </a:solidFill>
                <a:latin typeface="Calibri" charset="0"/>
                <a:cs typeface="Arial" charset="0"/>
              </a:rPr>
              <a:t>ka és farmakológia</a:t>
            </a:r>
            <a:endParaRPr lang="en-US" sz="2800">
              <a:solidFill>
                <a:srgbClr val="002060"/>
              </a:solidFill>
              <a:latin typeface="Calibri" charset="0"/>
              <a:cs typeface="Arial" charset="0"/>
            </a:endParaRPr>
          </a:p>
        </p:txBody>
      </p:sp>
      <p:sp>
        <p:nvSpPr>
          <p:cNvPr id="30723" name="Rectangle 3"/>
          <p:cNvSpPr>
            <a:spLocks noGrp="1" noChangeArrowheads="1"/>
          </p:cNvSpPr>
          <p:nvPr>
            <p:ph idx="1"/>
          </p:nvPr>
        </p:nvSpPr>
        <p:spPr>
          <a:xfrm>
            <a:off x="457200" y="1268413"/>
            <a:ext cx="8229600" cy="4525962"/>
          </a:xfrm>
        </p:spPr>
        <p:txBody>
          <a:bodyPr/>
          <a:lstStyle/>
          <a:p>
            <a:pPr eaLnBrk="1" hangingPunct="1">
              <a:lnSpc>
                <a:spcPct val="90000"/>
              </a:lnSpc>
              <a:buFont typeface="Arial" charset="0"/>
              <a:buNone/>
            </a:pPr>
            <a:endParaRPr lang="en-US" sz="1400" b="1">
              <a:solidFill>
                <a:srgbClr val="FF0000"/>
              </a:solidFill>
              <a:latin typeface="Calibri" charset="0"/>
              <a:cs typeface="Arial" charset="0"/>
            </a:endParaRPr>
          </a:p>
          <a:p>
            <a:pPr eaLnBrk="1" hangingPunct="1">
              <a:lnSpc>
                <a:spcPct val="90000"/>
              </a:lnSpc>
            </a:pPr>
            <a:r>
              <a:rPr lang="hu-HU" sz="2400" b="1">
                <a:solidFill>
                  <a:srgbClr val="008000"/>
                </a:solidFill>
                <a:latin typeface="Calibri" charset="0"/>
                <a:cs typeface="Arial" charset="0"/>
              </a:rPr>
              <a:t>Az e</a:t>
            </a:r>
            <a:r>
              <a:rPr lang="en-US" sz="2400" b="1">
                <a:solidFill>
                  <a:srgbClr val="008000"/>
                </a:solidFill>
                <a:latin typeface="Calibri" charset="0"/>
                <a:cs typeface="Arial" charset="0"/>
              </a:rPr>
              <a:t>pigeneti</a:t>
            </a:r>
            <a:r>
              <a:rPr lang="hu-HU" sz="2400" b="1">
                <a:solidFill>
                  <a:srgbClr val="008000"/>
                </a:solidFill>
                <a:latin typeface="Calibri" charset="0"/>
                <a:cs typeface="Arial" charset="0"/>
              </a:rPr>
              <a:t>kai gyógyszerek vagy aktiválhatnak vagy elcsendesíthetnek betegséggéneket vagy az általuk kódolt fehérjéket</a:t>
            </a:r>
          </a:p>
          <a:p>
            <a:pPr eaLnBrk="1" hangingPunct="1">
              <a:lnSpc>
                <a:spcPct val="90000"/>
              </a:lnSpc>
            </a:pPr>
            <a:endParaRPr lang="hu-HU" sz="1400" b="1">
              <a:solidFill>
                <a:schemeClr val="accent2"/>
              </a:solidFill>
              <a:latin typeface="Calibri" charset="0"/>
              <a:cs typeface="Arial" charset="0"/>
            </a:endParaRPr>
          </a:p>
          <a:p>
            <a:pPr eaLnBrk="1" hangingPunct="1">
              <a:lnSpc>
                <a:spcPct val="90000"/>
              </a:lnSpc>
            </a:pPr>
            <a:r>
              <a:rPr lang="hu-HU" sz="2400" b="1">
                <a:solidFill>
                  <a:srgbClr val="FF3300"/>
                </a:solidFill>
                <a:latin typeface="Calibri" charset="0"/>
                <a:cs typeface="Arial" charset="0"/>
              </a:rPr>
              <a:t>A nem epigenetikai gyógyszereknek lehetnek epigenetikai hatásai</a:t>
            </a:r>
          </a:p>
          <a:p>
            <a:pPr eaLnBrk="1" hangingPunct="1">
              <a:lnSpc>
                <a:spcPct val="90000"/>
              </a:lnSpc>
            </a:pPr>
            <a:endParaRPr lang="en-US" sz="1400" b="1">
              <a:solidFill>
                <a:srgbClr val="FF8000"/>
              </a:solidFill>
              <a:latin typeface="Calibri" charset="0"/>
              <a:cs typeface="Arial" charset="0"/>
            </a:endParaRPr>
          </a:p>
          <a:p>
            <a:pPr eaLnBrk="1" hangingPunct="1">
              <a:lnSpc>
                <a:spcPct val="90000"/>
              </a:lnSpc>
            </a:pPr>
            <a:r>
              <a:rPr lang="hu-HU" sz="2400" b="1">
                <a:solidFill>
                  <a:schemeClr val="hlink"/>
                </a:solidFill>
                <a:latin typeface="Calibri" charset="0"/>
                <a:cs typeface="Arial" charset="0"/>
              </a:rPr>
              <a:t>A szervezet/sejt e</a:t>
            </a:r>
            <a:r>
              <a:rPr lang="en-US" sz="2400" b="1">
                <a:solidFill>
                  <a:schemeClr val="hlink"/>
                </a:solidFill>
                <a:latin typeface="Calibri" charset="0"/>
                <a:cs typeface="Arial" charset="0"/>
              </a:rPr>
              <a:t>pigeneti</a:t>
            </a:r>
            <a:r>
              <a:rPr lang="hu-HU" sz="2400" b="1">
                <a:solidFill>
                  <a:schemeClr val="hlink"/>
                </a:solidFill>
                <a:latin typeface="Calibri" charset="0"/>
                <a:cs typeface="Arial" charset="0"/>
              </a:rPr>
              <a:t>kai</a:t>
            </a:r>
            <a:r>
              <a:rPr lang="en-US" sz="2400" b="1">
                <a:solidFill>
                  <a:schemeClr val="hlink"/>
                </a:solidFill>
                <a:latin typeface="Calibri" charset="0"/>
                <a:cs typeface="Arial" charset="0"/>
              </a:rPr>
              <a:t> </a:t>
            </a:r>
            <a:r>
              <a:rPr lang="hu-HU" sz="2400" b="1">
                <a:solidFill>
                  <a:schemeClr val="hlink"/>
                </a:solidFill>
                <a:latin typeface="Calibri" charset="0"/>
                <a:cs typeface="Arial" charset="0"/>
              </a:rPr>
              <a:t>állapota megszabhatja a gyógyszerre adott választ</a:t>
            </a:r>
          </a:p>
          <a:p>
            <a:pPr eaLnBrk="1" hangingPunct="1">
              <a:lnSpc>
                <a:spcPct val="90000"/>
              </a:lnSpc>
            </a:pPr>
            <a:endParaRPr lang="en-US" sz="1400" b="1">
              <a:solidFill>
                <a:schemeClr val="hlink"/>
              </a:solidFill>
              <a:latin typeface="Calibri" charset="0"/>
              <a:cs typeface="Arial" charset="0"/>
            </a:endParaRPr>
          </a:p>
          <a:p>
            <a:pPr eaLnBrk="1" hangingPunct="1">
              <a:lnSpc>
                <a:spcPct val="90000"/>
              </a:lnSpc>
            </a:pPr>
            <a:r>
              <a:rPr lang="hu-HU" sz="2400" b="1">
                <a:solidFill>
                  <a:schemeClr val="folHlink"/>
                </a:solidFill>
                <a:latin typeface="Calibri" charset="0"/>
                <a:cs typeface="Arial" charset="0"/>
              </a:rPr>
              <a:t>A farmakoepigenomika egyre jelentősebb figyelmet kap</a:t>
            </a:r>
            <a:endParaRPr lang="en-US" sz="2400" b="1">
              <a:solidFill>
                <a:schemeClr val="folHlink"/>
              </a:solidFill>
              <a:latin typeface="Calibri" charset="0"/>
              <a:cs typeface="Arial" charset="0"/>
            </a:endParaRPr>
          </a:p>
        </p:txBody>
      </p:sp>
      <p:sp>
        <p:nvSpPr>
          <p:cNvPr id="101379" name="Szövegdoboz 4"/>
          <p:cNvSpPr txBox="1">
            <a:spLocks noChangeArrowheads="1"/>
          </p:cNvSpPr>
          <p:nvPr/>
        </p:nvSpPr>
        <p:spPr bwMode="auto">
          <a:xfrm>
            <a:off x="7245352" y="6553210"/>
            <a:ext cx="1985043" cy="276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0" tIns="45672" rIns="91340" bIns="4567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453" eaLnBrk="1" fontAlgn="base" hangingPunct="1">
              <a:spcBef>
                <a:spcPct val="0"/>
              </a:spcBef>
              <a:spcAft>
                <a:spcPct val="0"/>
              </a:spcAft>
            </a:pPr>
            <a:r>
              <a:rPr lang="hu-HU" sz="1200" i="1">
                <a:solidFill>
                  <a:prstClr val="black"/>
                </a:solidFill>
                <a:latin typeface="Calibri" charset="0"/>
              </a:rPr>
              <a:t>Dr. Tóth Sára ábrája alapján</a:t>
            </a:r>
          </a:p>
        </p:txBody>
      </p:sp>
    </p:spTree>
    <p:extLst>
      <p:ext uri="{BB962C8B-B14F-4D97-AF65-F5344CB8AC3E}">
        <p14:creationId xmlns:p14="http://schemas.microsoft.com/office/powerpoint/2010/main" val="121809331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blinds(horizontal)">
                                      <p:cBhvr>
                                        <p:cTn id="7" dur="500"/>
                                        <p:tgtEl>
                                          <p:spTgt spid="307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0723">
                                            <p:txEl>
                                              <p:pRg st="1" end="1"/>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0723">
                                            <p:txEl>
                                              <p:pRg st="3" end="3"/>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0723">
                                            <p:txEl>
                                              <p:pRg st="5" end="5"/>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072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p:bldP spid="30723"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Cím 1"/>
          <p:cNvSpPr>
            <a:spLocks noGrp="1"/>
          </p:cNvSpPr>
          <p:nvPr>
            <p:ph type="title"/>
          </p:nvPr>
        </p:nvSpPr>
        <p:spPr>
          <a:xfrm>
            <a:off x="285753" y="-1588"/>
            <a:ext cx="8534400" cy="1127126"/>
          </a:xfrm>
        </p:spPr>
        <p:txBody>
          <a:bodyPr/>
          <a:lstStyle/>
          <a:p>
            <a:pPr eaLnBrk="1" hangingPunct="1"/>
            <a:r>
              <a:rPr lang="hu-HU" sz="2900" b="1">
                <a:solidFill>
                  <a:srgbClr val="002060"/>
                </a:solidFill>
                <a:latin typeface="Calibri" charset="0"/>
              </a:rPr>
              <a:t>Genetika („hardver</a:t>
            </a:r>
            <a:r>
              <a:rPr lang="ja-JP" altLang="hu-HU" sz="2900" b="1">
                <a:solidFill>
                  <a:srgbClr val="002060"/>
                </a:solidFill>
                <a:latin typeface="Calibri" charset="0"/>
              </a:rPr>
              <a:t>”</a:t>
            </a:r>
            <a:r>
              <a:rPr lang="hu-HU" altLang="ja-JP" sz="2900" b="1">
                <a:solidFill>
                  <a:srgbClr val="002060"/>
                </a:solidFill>
                <a:latin typeface="Calibri" charset="0"/>
              </a:rPr>
              <a:t>)- epigenetika („szoftver</a:t>
            </a:r>
            <a:r>
              <a:rPr lang="ja-JP" altLang="hu-HU" sz="2900" b="1">
                <a:solidFill>
                  <a:srgbClr val="002060"/>
                </a:solidFill>
                <a:latin typeface="Calibri" charset="0"/>
              </a:rPr>
              <a:t>”</a:t>
            </a:r>
            <a:r>
              <a:rPr lang="hu-HU" altLang="ja-JP" sz="2900" b="1">
                <a:solidFill>
                  <a:srgbClr val="002060"/>
                </a:solidFill>
                <a:latin typeface="Calibri" charset="0"/>
              </a:rPr>
              <a:t>)</a:t>
            </a:r>
            <a:endParaRPr lang="en-US" sz="2900" b="1">
              <a:solidFill>
                <a:srgbClr val="002060"/>
              </a:solidFill>
              <a:latin typeface="Calibri" charset="0"/>
            </a:endParaRPr>
          </a:p>
        </p:txBody>
      </p:sp>
      <p:sp>
        <p:nvSpPr>
          <p:cNvPr id="98306" name="Tartalom helye 2"/>
          <p:cNvSpPr>
            <a:spLocks noGrp="1"/>
          </p:cNvSpPr>
          <p:nvPr>
            <p:ph idx="1"/>
          </p:nvPr>
        </p:nvSpPr>
        <p:spPr>
          <a:xfrm>
            <a:off x="250825" y="1484317"/>
            <a:ext cx="9144000" cy="1736725"/>
          </a:xfrm>
        </p:spPr>
        <p:txBody>
          <a:bodyPr/>
          <a:lstStyle/>
          <a:p>
            <a:pPr eaLnBrk="1" hangingPunct="1"/>
            <a:r>
              <a:rPr lang="hu-HU" sz="2400">
                <a:latin typeface="Calibri" charset="0"/>
              </a:rPr>
              <a:t>Az öröklődés (hajlam) lényegében </a:t>
            </a:r>
            <a:r>
              <a:rPr lang="hu-HU" sz="2400" b="1">
                <a:solidFill>
                  <a:srgbClr val="FF0000"/>
                </a:solidFill>
                <a:latin typeface="Calibri" charset="0"/>
              </a:rPr>
              <a:t>irreverzibilis</a:t>
            </a:r>
          </a:p>
          <a:p>
            <a:pPr eaLnBrk="1" hangingPunct="1">
              <a:buFontTx/>
              <a:buNone/>
            </a:pPr>
            <a:r>
              <a:rPr lang="hu-HU" sz="2400">
                <a:latin typeface="Calibri" charset="0"/>
              </a:rPr>
              <a:t>        </a:t>
            </a:r>
          </a:p>
          <a:p>
            <a:pPr eaLnBrk="1" hangingPunct="1"/>
            <a:r>
              <a:rPr lang="hu-HU" sz="2400">
                <a:latin typeface="Calibri" charset="0"/>
              </a:rPr>
              <a:t>Az epigenetikai hatások nagy része </a:t>
            </a:r>
            <a:r>
              <a:rPr lang="hu-HU" sz="2400" b="1">
                <a:solidFill>
                  <a:srgbClr val="FF0000"/>
                </a:solidFill>
                <a:latin typeface="Calibri" charset="0"/>
              </a:rPr>
              <a:t>reverzibilis,   		</a:t>
            </a:r>
            <a:endParaRPr lang="en-US" sz="2400" b="1">
              <a:latin typeface="Calibri" charset="0"/>
            </a:endParaRPr>
          </a:p>
        </p:txBody>
      </p:sp>
      <p:sp>
        <p:nvSpPr>
          <p:cNvPr id="6" name="Téglalap 5"/>
          <p:cNvSpPr/>
          <p:nvPr/>
        </p:nvSpPr>
        <p:spPr>
          <a:xfrm>
            <a:off x="755580" y="3140968"/>
            <a:ext cx="5200783" cy="584775"/>
          </a:xfrm>
          <a:prstGeom prst="rect">
            <a:avLst/>
          </a:prstGeom>
          <a:noFill/>
        </p:spPr>
        <p:txBody>
          <a:bodyPr wrap="none" lIns="91340" tIns="45672" rIns="91340" bIns="45672">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defTabSz="913453" fontAlgn="base">
              <a:spcBef>
                <a:spcPct val="0"/>
              </a:spcBef>
              <a:spcAft>
                <a:spcPct val="0"/>
              </a:spcAft>
              <a:buFont typeface="Wingdings" pitchFamily="2" charset="2"/>
              <a:buChar char="ü"/>
              <a:defRPr/>
            </a:pPr>
            <a:r>
              <a:rPr lang="hu-HU" sz="3200" b="1" dirty="0">
                <a:ln>
                  <a:prstDash val="solid"/>
                </a:ln>
                <a:solidFill>
                  <a:srgbClr val="FF3300"/>
                </a:solidFill>
                <a:effectLst>
                  <a:outerShdw blurRad="88000" dist="50800" dir="5040000" algn="tl">
                    <a:srgbClr val="8064A2">
                      <a:tint val="80000"/>
                      <a:satMod val="250000"/>
                      <a:alpha val="45000"/>
                    </a:srgbClr>
                  </a:outerShdw>
                </a:effectLst>
                <a:latin typeface="Calibri"/>
                <a:ea typeface="ＭＳ Ｐゴシック" charset="0"/>
                <a:cs typeface="Arial" pitchFamily="34" charset="0"/>
              </a:rPr>
              <a:t>tehát változtathatunk rajta!</a:t>
            </a:r>
            <a:endParaRPr lang="hu-HU" sz="3200" b="1" dirty="0">
              <a:ln>
                <a:prstDash val="solid"/>
              </a:ln>
              <a:solidFill>
                <a:srgbClr val="FF3300"/>
              </a:solidFill>
              <a:effectLst>
                <a:outerShdw blurRad="88000" dist="50800" dir="5040000" algn="tl">
                  <a:srgbClr val="8064A2">
                    <a:tint val="80000"/>
                    <a:satMod val="250000"/>
                    <a:alpha val="45000"/>
                  </a:srgbClr>
                </a:outerShdw>
              </a:effectLst>
              <a:latin typeface="Arial" pitchFamily="34" charset="0"/>
              <a:ea typeface="ＭＳ Ｐゴシック" charset="0"/>
              <a:cs typeface="Arial" pitchFamily="34" charset="0"/>
            </a:endParaRPr>
          </a:p>
        </p:txBody>
      </p:sp>
      <p:sp>
        <p:nvSpPr>
          <p:cNvPr id="7" name="Téglalap 6"/>
          <p:cNvSpPr/>
          <p:nvPr/>
        </p:nvSpPr>
        <p:spPr>
          <a:xfrm>
            <a:off x="0" y="4437113"/>
            <a:ext cx="6336704" cy="584775"/>
          </a:xfrm>
          <a:prstGeom prst="rect">
            <a:avLst/>
          </a:prstGeom>
          <a:noFill/>
        </p:spPr>
        <p:txBody>
          <a:bodyPr lIns="91340" tIns="45672" rIns="91340" bIns="45672">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defTabSz="913453" fontAlgn="base">
              <a:spcBef>
                <a:spcPct val="0"/>
              </a:spcBef>
              <a:spcAft>
                <a:spcPct val="0"/>
              </a:spcAft>
              <a:defRPr/>
            </a:pPr>
            <a:r>
              <a:rPr lang="hu-HU" sz="3200" b="1" dirty="0">
                <a:ln>
                  <a:prstDash val="solid"/>
                </a:ln>
                <a:solidFill>
                  <a:srgbClr val="008000"/>
                </a:solidFill>
                <a:effectLst>
                  <a:outerShdw blurRad="88000" dist="50800" dir="5040000" algn="tl">
                    <a:srgbClr val="8064A2">
                      <a:tint val="80000"/>
                      <a:satMod val="250000"/>
                      <a:alpha val="45000"/>
                    </a:srgbClr>
                  </a:outerShdw>
                </a:effectLst>
                <a:latin typeface="Arial" pitchFamily="34" charset="0"/>
                <a:ea typeface="ＭＳ Ｐゴシック" charset="0"/>
                <a:cs typeface="Arial" pitchFamily="34" charset="0"/>
              </a:rPr>
              <a:t>Az ÉLETMÓD jelentősége!!!</a:t>
            </a:r>
          </a:p>
        </p:txBody>
      </p:sp>
      <p:pic>
        <p:nvPicPr>
          <p:cNvPr id="98309" name="Picture 8" descr="http://www.goodlifewellnessinc.com/wp-content/uploads/2011/10/Capture-TIME-MAGAZINE-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3092450"/>
            <a:ext cx="2843212"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8049619"/>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AutoShape 2" descr="CID:%7b6A9C6ABE-D93F-4166-A405-817E5530535C%7d/smb2.jpg"/>
          <p:cNvSpPr>
            <a:spLocks noChangeAspect="1" noChangeArrowheads="1"/>
          </p:cNvSpPr>
          <p:nvPr/>
        </p:nvSpPr>
        <p:spPr bwMode="auto">
          <a:xfrm>
            <a:off x="155579" y="-14445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0" tIns="45663" rIns="91320" bIns="45663"/>
          <a:lstStyle/>
          <a:p>
            <a:pPr defTabSz="911867"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102402" name="Immagine 4" descr="smb1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2025" y="795342"/>
            <a:ext cx="7219950"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065847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3"/>
          <p:cNvPicPr>
            <a:picLocks noChangeAspect="1" noChangeArrowheads="1"/>
          </p:cNvPicPr>
          <p:nvPr/>
        </p:nvPicPr>
        <p:blipFill>
          <a:blip r:embed="rId2">
            <a:extLst>
              <a:ext uri="{28A0092B-C50C-407E-A947-70E740481C1C}">
                <a14:useLocalDpi xmlns:a14="http://schemas.microsoft.com/office/drawing/2010/main" val="0"/>
              </a:ext>
            </a:extLst>
          </a:blip>
          <a:srcRect l="7031" t="22357" r="61729" b="22023"/>
          <a:stretch>
            <a:fillRect/>
          </a:stretch>
        </p:blipFill>
        <p:spPr bwMode="auto">
          <a:xfrm>
            <a:off x="0" y="4221163"/>
            <a:ext cx="9715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2" name="Picture 4"/>
          <p:cNvPicPr>
            <a:picLocks noChangeAspect="1" noChangeArrowheads="1"/>
          </p:cNvPicPr>
          <p:nvPr/>
        </p:nvPicPr>
        <p:blipFill>
          <a:blip r:embed="rId3">
            <a:extLst>
              <a:ext uri="{28A0092B-C50C-407E-A947-70E740481C1C}">
                <a14:useLocalDpi xmlns:a14="http://schemas.microsoft.com/office/drawing/2010/main" val="0"/>
              </a:ext>
            </a:extLst>
          </a:blip>
          <a:srcRect l="7916" t="21709" r="62212" b="22043"/>
          <a:stretch>
            <a:fillRect/>
          </a:stretch>
        </p:blipFill>
        <p:spPr bwMode="auto">
          <a:xfrm>
            <a:off x="0" y="5157788"/>
            <a:ext cx="140335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Rectangle 6"/>
          <p:cNvSpPr txBox="1">
            <a:spLocks noChangeArrowheads="1"/>
          </p:cNvSpPr>
          <p:nvPr/>
        </p:nvSpPr>
        <p:spPr bwMode="auto">
          <a:xfrm>
            <a:off x="0" y="260350"/>
            <a:ext cx="914400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453" eaLnBrk="1" fontAlgn="base" hangingPunct="1">
              <a:spcBef>
                <a:spcPct val="0"/>
              </a:spcBef>
              <a:spcAft>
                <a:spcPct val="0"/>
              </a:spcAft>
            </a:pPr>
            <a:r>
              <a:rPr lang="hu-HU" sz="2800" b="1">
                <a:solidFill>
                  <a:srgbClr val="002060"/>
                </a:solidFill>
                <a:latin typeface="Calibri" charset="0"/>
              </a:rPr>
              <a:t>Öröklés vagy Környezet?</a:t>
            </a:r>
            <a:endParaRPr lang="en-GB" sz="2800" b="1">
              <a:solidFill>
                <a:srgbClr val="002060"/>
              </a:solidFill>
              <a:latin typeface="Calibri" charset="0"/>
            </a:endParaRPr>
          </a:p>
        </p:txBody>
      </p:sp>
      <p:sp>
        <p:nvSpPr>
          <p:cNvPr id="11" name="Ellipszis 10"/>
          <p:cNvSpPr/>
          <p:nvPr/>
        </p:nvSpPr>
        <p:spPr>
          <a:xfrm>
            <a:off x="3863977" y="1628775"/>
            <a:ext cx="3275013" cy="3168650"/>
          </a:xfrm>
          <a:prstGeom prst="ellipse">
            <a:avLst/>
          </a:prstGeom>
          <a:solidFill>
            <a:schemeClr val="accent5">
              <a:lumMod val="60000"/>
              <a:lumOff val="40000"/>
              <a:alpha val="2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40" tIns="45672" rIns="91340" bIns="45672" anchor="ctr"/>
          <a:lstStyle/>
          <a:p>
            <a:pPr algn="ctr" defTabSz="913453">
              <a:defRPr/>
            </a:pPr>
            <a:endParaRPr lang="hu-HU" b="1">
              <a:solidFill>
                <a:prstClr val="white"/>
              </a:solidFill>
              <a:latin typeface="Calibri"/>
            </a:endParaRPr>
          </a:p>
        </p:txBody>
      </p:sp>
      <p:sp>
        <p:nvSpPr>
          <p:cNvPr id="12" name="Ellipszis 11"/>
          <p:cNvSpPr/>
          <p:nvPr/>
        </p:nvSpPr>
        <p:spPr>
          <a:xfrm>
            <a:off x="1550991" y="1628777"/>
            <a:ext cx="3421062" cy="3240088"/>
          </a:xfrm>
          <a:prstGeom prst="ellipse">
            <a:avLst/>
          </a:prstGeom>
          <a:solidFill>
            <a:schemeClr val="accent2">
              <a:lumMod val="20000"/>
              <a:lumOff val="80000"/>
              <a:alpha val="25000"/>
            </a:schemeClr>
          </a:solidFill>
          <a:ln>
            <a:solidFill>
              <a:srgbClr val="FF0000"/>
            </a:solidFill>
          </a:ln>
          <a:effectLst>
            <a:outerShdw blurRad="50800" dist="50800" dir="5400000" algn="ctr" rotWithShape="0">
              <a:schemeClr val="accent2">
                <a:lumMod val="20000"/>
                <a:lumOff val="80000"/>
                <a:alpha val="7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340" tIns="45672" rIns="91340" bIns="45672" anchor="ctr"/>
          <a:lstStyle/>
          <a:p>
            <a:pPr algn="ctr" defTabSz="913453">
              <a:defRPr/>
            </a:pPr>
            <a:endParaRPr lang="hu-HU" b="1">
              <a:solidFill>
                <a:prstClr val="white"/>
              </a:solidFill>
              <a:latin typeface="Calibri"/>
            </a:endParaRPr>
          </a:p>
        </p:txBody>
      </p:sp>
      <p:sp>
        <p:nvSpPr>
          <p:cNvPr id="10" name="Ellipszis 9"/>
          <p:cNvSpPr/>
          <p:nvPr/>
        </p:nvSpPr>
        <p:spPr>
          <a:xfrm>
            <a:off x="2854325" y="2781310"/>
            <a:ext cx="3348038" cy="3311525"/>
          </a:xfrm>
          <a:prstGeom prst="ellipse">
            <a:avLst/>
          </a:prstGeom>
          <a:solidFill>
            <a:schemeClr val="accent3">
              <a:lumMod val="60000"/>
              <a:lumOff val="40000"/>
              <a:alpha val="2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40" tIns="45672" rIns="91340" bIns="45672" anchor="ctr"/>
          <a:lstStyle/>
          <a:p>
            <a:pPr algn="ctr" defTabSz="913453">
              <a:defRPr/>
            </a:pPr>
            <a:endParaRPr lang="hu-HU" b="1">
              <a:solidFill>
                <a:prstClr val="white"/>
              </a:solidFill>
              <a:latin typeface="Calibri"/>
            </a:endParaRPr>
          </a:p>
        </p:txBody>
      </p:sp>
      <p:sp>
        <p:nvSpPr>
          <p:cNvPr id="114696" name="Szövegdoboz 12"/>
          <p:cNvSpPr txBox="1">
            <a:spLocks noChangeArrowheads="1"/>
          </p:cNvSpPr>
          <p:nvPr/>
        </p:nvSpPr>
        <p:spPr bwMode="auto">
          <a:xfrm>
            <a:off x="2339980" y="2205043"/>
            <a:ext cx="1260475" cy="369887"/>
          </a:xfrm>
          <a:prstGeom prst="rect">
            <a:avLst/>
          </a:prstGeom>
          <a:noFill/>
          <a:ln w="9525">
            <a:noFill/>
            <a:miter lim="800000"/>
            <a:headEnd/>
            <a:tailEnd/>
          </a:ln>
        </p:spPr>
        <p:txBody>
          <a:bodyPr lIns="91340" tIns="45672" rIns="91340" bIns="45672">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3453" eaLnBrk="1" fontAlgn="base" hangingPunct="1">
              <a:spcBef>
                <a:spcPct val="0"/>
              </a:spcBef>
              <a:spcAft>
                <a:spcPct val="0"/>
              </a:spcAft>
              <a:defRPr/>
            </a:pPr>
            <a:r>
              <a:rPr lang="hu-HU" b="1" smtClean="0">
                <a:solidFill>
                  <a:prstClr val="black"/>
                </a:solidFill>
                <a:effectLst>
                  <a:outerShdw blurRad="38100" dist="38100" dir="2700000" algn="tl">
                    <a:srgbClr val="DDDDDD"/>
                  </a:outerShdw>
                </a:effectLst>
                <a:latin typeface="Calibri" charset="0"/>
              </a:rPr>
              <a:t>Genetika</a:t>
            </a:r>
          </a:p>
        </p:txBody>
      </p:sp>
      <p:sp>
        <p:nvSpPr>
          <p:cNvPr id="114697" name="Szövegdoboz 13"/>
          <p:cNvSpPr txBox="1">
            <a:spLocks noChangeArrowheads="1"/>
          </p:cNvSpPr>
          <p:nvPr/>
        </p:nvSpPr>
        <p:spPr bwMode="auto">
          <a:xfrm>
            <a:off x="5184779" y="2133603"/>
            <a:ext cx="1474788" cy="368300"/>
          </a:xfrm>
          <a:prstGeom prst="rect">
            <a:avLst/>
          </a:prstGeom>
          <a:noFill/>
          <a:ln w="9525">
            <a:noFill/>
            <a:miter lim="800000"/>
            <a:headEnd/>
            <a:tailEnd/>
          </a:ln>
        </p:spPr>
        <p:txBody>
          <a:bodyPr lIns="91340" tIns="45672" rIns="91340" bIns="45672">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3453" eaLnBrk="1" fontAlgn="base" hangingPunct="1">
              <a:spcBef>
                <a:spcPct val="0"/>
              </a:spcBef>
              <a:spcAft>
                <a:spcPct val="0"/>
              </a:spcAft>
              <a:defRPr/>
            </a:pPr>
            <a:r>
              <a:rPr lang="hu-HU" b="1" smtClean="0">
                <a:solidFill>
                  <a:prstClr val="black"/>
                </a:solidFill>
                <a:effectLst>
                  <a:outerShdw blurRad="38100" dist="38100" dir="2700000" algn="tl">
                    <a:srgbClr val="DDDDDD"/>
                  </a:outerShdw>
                </a:effectLst>
                <a:latin typeface="Calibri" charset="0"/>
              </a:rPr>
              <a:t>Epigenetika</a:t>
            </a:r>
          </a:p>
        </p:txBody>
      </p:sp>
      <p:sp>
        <p:nvSpPr>
          <p:cNvPr id="114698" name="Szövegdoboz 14"/>
          <p:cNvSpPr txBox="1">
            <a:spLocks noChangeArrowheads="1"/>
          </p:cNvSpPr>
          <p:nvPr/>
        </p:nvSpPr>
        <p:spPr bwMode="auto">
          <a:xfrm>
            <a:off x="3851276" y="5373691"/>
            <a:ext cx="1547813" cy="368300"/>
          </a:xfrm>
          <a:prstGeom prst="rect">
            <a:avLst/>
          </a:prstGeom>
          <a:noFill/>
          <a:ln w="9525">
            <a:noFill/>
            <a:miter lim="800000"/>
            <a:headEnd/>
            <a:tailEnd/>
          </a:ln>
        </p:spPr>
        <p:txBody>
          <a:bodyPr lIns="91340" tIns="45672" rIns="91340" bIns="45672">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3453" eaLnBrk="1" fontAlgn="base" hangingPunct="1">
              <a:spcBef>
                <a:spcPct val="0"/>
              </a:spcBef>
              <a:spcAft>
                <a:spcPct val="0"/>
              </a:spcAft>
              <a:defRPr/>
            </a:pPr>
            <a:r>
              <a:rPr lang="hu-HU" b="1" smtClean="0">
                <a:solidFill>
                  <a:prstClr val="black"/>
                </a:solidFill>
                <a:effectLst>
                  <a:outerShdw blurRad="38100" dist="38100" dir="2700000" algn="tl">
                    <a:srgbClr val="DDDDDD"/>
                  </a:outerShdw>
                </a:effectLst>
                <a:latin typeface="Calibri" charset="0"/>
              </a:rPr>
              <a:t>Környezet</a:t>
            </a:r>
          </a:p>
        </p:txBody>
      </p:sp>
      <p:sp>
        <p:nvSpPr>
          <p:cNvPr id="97290" name="Szövegdoboz 15"/>
          <p:cNvSpPr txBox="1">
            <a:spLocks noChangeArrowheads="1"/>
          </p:cNvSpPr>
          <p:nvPr/>
        </p:nvSpPr>
        <p:spPr bwMode="auto">
          <a:xfrm>
            <a:off x="2268538" y="2781310"/>
            <a:ext cx="1079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453" eaLnBrk="1" fontAlgn="base" hangingPunct="1">
              <a:spcBef>
                <a:spcPct val="0"/>
              </a:spcBef>
              <a:spcAft>
                <a:spcPct val="0"/>
              </a:spcAft>
            </a:pPr>
            <a:r>
              <a:rPr lang="hu-HU" sz="1400" b="1">
                <a:solidFill>
                  <a:prstClr val="black"/>
                </a:solidFill>
                <a:latin typeface="Calibri" charset="0"/>
              </a:rPr>
              <a:t>SNP-k, mutációk</a:t>
            </a:r>
          </a:p>
        </p:txBody>
      </p:sp>
      <p:sp>
        <p:nvSpPr>
          <p:cNvPr id="97291" name="Szövegdoboz 16"/>
          <p:cNvSpPr txBox="1">
            <a:spLocks noChangeArrowheads="1"/>
          </p:cNvSpPr>
          <p:nvPr/>
        </p:nvSpPr>
        <p:spPr bwMode="auto">
          <a:xfrm>
            <a:off x="5651501" y="2719398"/>
            <a:ext cx="1223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453" eaLnBrk="1" fontAlgn="base" hangingPunct="1">
              <a:spcBef>
                <a:spcPct val="0"/>
              </a:spcBef>
              <a:spcAft>
                <a:spcPct val="0"/>
              </a:spcAft>
            </a:pPr>
            <a:r>
              <a:rPr lang="hu-HU" sz="1400" b="1">
                <a:solidFill>
                  <a:prstClr val="black"/>
                </a:solidFill>
                <a:latin typeface="Calibri" charset="0"/>
              </a:rPr>
              <a:t>CpG metiláció</a:t>
            </a:r>
          </a:p>
        </p:txBody>
      </p:sp>
      <p:sp>
        <p:nvSpPr>
          <p:cNvPr id="97292" name="Szövegdoboz 17"/>
          <p:cNvSpPr txBox="1">
            <a:spLocks noChangeArrowheads="1"/>
          </p:cNvSpPr>
          <p:nvPr/>
        </p:nvSpPr>
        <p:spPr bwMode="auto">
          <a:xfrm>
            <a:off x="4859348" y="4868873"/>
            <a:ext cx="10810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453" eaLnBrk="1" fontAlgn="base" hangingPunct="1">
              <a:spcBef>
                <a:spcPct val="0"/>
              </a:spcBef>
              <a:spcAft>
                <a:spcPct val="0"/>
              </a:spcAft>
            </a:pPr>
            <a:r>
              <a:rPr lang="hu-HU" sz="1400" b="1">
                <a:solidFill>
                  <a:prstClr val="black"/>
                </a:solidFill>
                <a:latin typeface="Calibri" charset="0"/>
              </a:rPr>
              <a:t>Tápanyag</a:t>
            </a:r>
          </a:p>
        </p:txBody>
      </p:sp>
      <p:sp>
        <p:nvSpPr>
          <p:cNvPr id="97293" name="Szövegdoboz 18"/>
          <p:cNvSpPr txBox="1">
            <a:spLocks noChangeArrowheads="1"/>
          </p:cNvSpPr>
          <p:nvPr/>
        </p:nvSpPr>
        <p:spPr bwMode="auto">
          <a:xfrm>
            <a:off x="6084888" y="3141673"/>
            <a:ext cx="1079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453" eaLnBrk="1" fontAlgn="base" hangingPunct="1">
              <a:spcBef>
                <a:spcPct val="0"/>
              </a:spcBef>
              <a:spcAft>
                <a:spcPct val="0"/>
              </a:spcAft>
            </a:pPr>
            <a:r>
              <a:rPr lang="hu-HU" sz="1400" b="1">
                <a:solidFill>
                  <a:prstClr val="black"/>
                </a:solidFill>
                <a:latin typeface="Calibri" charset="0"/>
              </a:rPr>
              <a:t>Hiszton modifikáció</a:t>
            </a:r>
          </a:p>
        </p:txBody>
      </p:sp>
      <p:sp>
        <p:nvSpPr>
          <p:cNvPr id="97294" name="Szövegdoboz 19"/>
          <p:cNvSpPr txBox="1">
            <a:spLocks noChangeArrowheads="1"/>
          </p:cNvSpPr>
          <p:nvPr/>
        </p:nvSpPr>
        <p:spPr bwMode="auto">
          <a:xfrm>
            <a:off x="3808413" y="3213102"/>
            <a:ext cx="1225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453" eaLnBrk="1" fontAlgn="base" hangingPunct="1">
              <a:spcBef>
                <a:spcPct val="0"/>
              </a:spcBef>
              <a:spcAft>
                <a:spcPct val="0"/>
              </a:spcAft>
            </a:pPr>
            <a:r>
              <a:rPr lang="hu-HU" sz="2000" b="1" i="1">
                <a:solidFill>
                  <a:srgbClr val="403152"/>
                </a:solidFill>
                <a:latin typeface="Calibri" charset="0"/>
              </a:rPr>
              <a:t>Fenotípus</a:t>
            </a:r>
          </a:p>
        </p:txBody>
      </p:sp>
      <p:sp>
        <p:nvSpPr>
          <p:cNvPr id="114704" name="Szövegdoboz 20"/>
          <p:cNvSpPr txBox="1">
            <a:spLocks noChangeArrowheads="1"/>
          </p:cNvSpPr>
          <p:nvPr/>
        </p:nvSpPr>
        <p:spPr bwMode="auto">
          <a:xfrm>
            <a:off x="4067175" y="2276485"/>
            <a:ext cx="1081088" cy="523875"/>
          </a:xfrm>
          <a:prstGeom prst="rect">
            <a:avLst/>
          </a:prstGeom>
          <a:noFill/>
          <a:ln w="9525">
            <a:noFill/>
            <a:miter lim="800000"/>
            <a:headEnd/>
            <a:tailEnd/>
          </a:ln>
        </p:spPr>
        <p:txBody>
          <a:bodyPr lIns="91340" tIns="45672" rIns="91340" bIns="45672">
            <a:spAutoFit/>
          </a:bodyPr>
          <a:lstStyle/>
          <a:p>
            <a:pPr defTabSz="913453" fontAlgn="base">
              <a:spcBef>
                <a:spcPct val="0"/>
              </a:spcBef>
              <a:spcAft>
                <a:spcPct val="0"/>
              </a:spcAft>
              <a:defRPr/>
            </a:pPr>
            <a:r>
              <a:rPr lang="hu-HU" sz="1400" b="1" dirty="0" err="1">
                <a:solidFill>
                  <a:prstClr val="black"/>
                </a:solidFill>
                <a:latin typeface="Calibri"/>
                <a:ea typeface="ＭＳ Ｐゴシック" charset="0"/>
                <a:cs typeface="Arial" pitchFamily="34" charset="0"/>
              </a:rPr>
              <a:t>miRNS</a:t>
            </a:r>
            <a:endParaRPr lang="hu-HU" sz="1400" b="1" dirty="0">
              <a:solidFill>
                <a:prstClr val="black"/>
              </a:solidFill>
              <a:latin typeface="Calibri"/>
              <a:ea typeface="ＭＳ Ｐゴシック" charset="0"/>
              <a:cs typeface="Arial" pitchFamily="34" charset="0"/>
            </a:endParaRPr>
          </a:p>
          <a:p>
            <a:pPr defTabSz="913453" fontAlgn="base">
              <a:spcBef>
                <a:spcPct val="0"/>
              </a:spcBef>
              <a:spcAft>
                <a:spcPct val="0"/>
              </a:spcAft>
              <a:defRPr/>
            </a:pPr>
            <a:r>
              <a:rPr lang="hu-HU" sz="1400" b="1" dirty="0" err="1">
                <a:solidFill>
                  <a:prstClr val="black"/>
                </a:solidFill>
                <a:latin typeface="Calibri"/>
                <a:ea typeface="ＭＳ Ｐゴシック" charset="0"/>
                <a:cs typeface="Arial" pitchFamily="34" charset="0"/>
              </a:rPr>
              <a:t>ncRNS</a:t>
            </a:r>
            <a:endParaRPr lang="hu-HU" sz="1400" b="1" dirty="0">
              <a:solidFill>
                <a:prstClr val="black"/>
              </a:solidFill>
              <a:latin typeface="Calibri"/>
              <a:ea typeface="ＭＳ Ｐゴシック" charset="0"/>
              <a:cs typeface="Arial" pitchFamily="34" charset="0"/>
            </a:endParaRPr>
          </a:p>
        </p:txBody>
      </p:sp>
      <p:sp>
        <p:nvSpPr>
          <p:cNvPr id="114705" name="Szövegdoboz 21"/>
          <p:cNvSpPr txBox="1">
            <a:spLocks noChangeArrowheads="1"/>
          </p:cNvSpPr>
          <p:nvPr/>
        </p:nvSpPr>
        <p:spPr bwMode="auto">
          <a:xfrm>
            <a:off x="4067175" y="4797435"/>
            <a:ext cx="1081088" cy="307975"/>
          </a:xfrm>
          <a:prstGeom prst="rect">
            <a:avLst/>
          </a:prstGeom>
          <a:noFill/>
          <a:ln w="9525">
            <a:noFill/>
            <a:miter lim="800000"/>
            <a:headEnd/>
            <a:tailEnd/>
          </a:ln>
        </p:spPr>
        <p:txBody>
          <a:bodyPr lIns="91340" tIns="45672" rIns="91340" bIns="45672">
            <a:spAutoFit/>
          </a:bodyPr>
          <a:lstStyle/>
          <a:p>
            <a:pPr defTabSz="913453" fontAlgn="base">
              <a:spcBef>
                <a:spcPct val="0"/>
              </a:spcBef>
              <a:spcAft>
                <a:spcPct val="0"/>
              </a:spcAft>
              <a:defRPr/>
            </a:pPr>
            <a:r>
              <a:rPr lang="hu-HU" sz="1400" b="1" dirty="0">
                <a:solidFill>
                  <a:prstClr val="black"/>
                </a:solidFill>
                <a:latin typeface="Calibri"/>
                <a:ea typeface="ＭＳ Ｐゴシック" charset="0"/>
                <a:cs typeface="Arial" pitchFamily="34" charset="0"/>
              </a:rPr>
              <a:t>Toxinok</a:t>
            </a:r>
          </a:p>
        </p:txBody>
      </p:sp>
      <p:sp>
        <p:nvSpPr>
          <p:cNvPr id="97297" name="Szövegdoboz 22"/>
          <p:cNvSpPr txBox="1">
            <a:spLocks noChangeArrowheads="1"/>
          </p:cNvSpPr>
          <p:nvPr/>
        </p:nvSpPr>
        <p:spPr bwMode="auto">
          <a:xfrm>
            <a:off x="3132138" y="4941898"/>
            <a:ext cx="1079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453" eaLnBrk="1" fontAlgn="base" hangingPunct="1">
              <a:spcBef>
                <a:spcPct val="0"/>
              </a:spcBef>
              <a:spcAft>
                <a:spcPct val="0"/>
              </a:spcAft>
            </a:pPr>
            <a:r>
              <a:rPr lang="hu-HU" sz="1400" b="1">
                <a:solidFill>
                  <a:prstClr val="black"/>
                </a:solidFill>
                <a:latin typeface="Calibri" charset="0"/>
              </a:rPr>
              <a:t>Patogének</a:t>
            </a:r>
          </a:p>
        </p:txBody>
      </p:sp>
      <p:sp>
        <p:nvSpPr>
          <p:cNvPr id="114707" name="Szövegdoboz 23"/>
          <p:cNvSpPr txBox="1">
            <a:spLocks noChangeArrowheads="1"/>
          </p:cNvSpPr>
          <p:nvPr/>
        </p:nvSpPr>
        <p:spPr bwMode="auto">
          <a:xfrm>
            <a:off x="4140200" y="5157798"/>
            <a:ext cx="1079500" cy="307975"/>
          </a:xfrm>
          <a:prstGeom prst="rect">
            <a:avLst/>
          </a:prstGeom>
          <a:noFill/>
          <a:ln w="9525">
            <a:noFill/>
            <a:miter lim="800000"/>
            <a:headEnd/>
            <a:tailEnd/>
          </a:ln>
        </p:spPr>
        <p:txBody>
          <a:bodyPr lIns="91340" tIns="45672" rIns="91340" bIns="45672">
            <a:spAutoFit/>
          </a:bodyPr>
          <a:lstStyle/>
          <a:p>
            <a:pPr defTabSz="913453" fontAlgn="base">
              <a:spcBef>
                <a:spcPct val="0"/>
              </a:spcBef>
              <a:spcAft>
                <a:spcPct val="0"/>
              </a:spcAft>
              <a:defRPr/>
            </a:pPr>
            <a:r>
              <a:rPr lang="hu-HU" sz="1400" b="1" dirty="0">
                <a:solidFill>
                  <a:prstClr val="black"/>
                </a:solidFill>
                <a:latin typeface="Calibri"/>
                <a:ea typeface="ＭＳ Ｐゴシック" charset="0"/>
                <a:cs typeface="Arial" pitchFamily="34" charset="0"/>
              </a:rPr>
              <a:t>Drogok</a:t>
            </a:r>
          </a:p>
        </p:txBody>
      </p:sp>
      <p:sp>
        <p:nvSpPr>
          <p:cNvPr id="19476" name="Rectangle 5"/>
          <p:cNvSpPr>
            <a:spLocks noChangeArrowheads="1"/>
          </p:cNvSpPr>
          <p:nvPr/>
        </p:nvSpPr>
        <p:spPr bwMode="auto">
          <a:xfrm>
            <a:off x="10" y="6624648"/>
            <a:ext cx="5337175" cy="261937"/>
          </a:xfrm>
          <a:prstGeom prst="rect">
            <a:avLst/>
          </a:prstGeom>
          <a:noFill/>
          <a:ln w="9525">
            <a:noFill/>
            <a:miter lim="800000"/>
            <a:headEnd/>
            <a:tailEnd/>
          </a:ln>
        </p:spPr>
        <p:txBody>
          <a:bodyPr wrap="none" lIns="91340" tIns="45672" rIns="91340" bIns="45672" anchor="ctr">
            <a:spAutoFit/>
          </a:bodyPr>
          <a:lstStyle/>
          <a:p>
            <a:pPr defTabSz="913453" eaLnBrk="0" fontAlgn="base" hangingPunct="0">
              <a:spcBef>
                <a:spcPct val="0"/>
              </a:spcBef>
              <a:spcAft>
                <a:spcPct val="0"/>
              </a:spcAft>
              <a:defRPr/>
            </a:pPr>
            <a:r>
              <a:rPr lang="hu-HU" sz="1100" i="1" dirty="0" err="1">
                <a:solidFill>
                  <a:prstClr val="black"/>
                </a:solidFill>
                <a:latin typeface="Calibri"/>
                <a:ea typeface="ＭＳ Ｐゴシック" charset="0"/>
                <a:cs typeface="Arial" charset="0"/>
              </a:rPr>
              <a:t>Nature.com</a:t>
            </a:r>
            <a:r>
              <a:rPr lang="hu-HU" sz="1100" i="1" dirty="0">
                <a:solidFill>
                  <a:prstClr val="black"/>
                </a:solidFill>
                <a:latin typeface="Calibri"/>
                <a:ea typeface="ＭＳ Ｐゴシック" charset="0"/>
                <a:cs typeface="Arial" charset="0"/>
              </a:rPr>
              <a:t> </a:t>
            </a:r>
            <a:r>
              <a:rPr lang="hu-HU" sz="1100" i="1" dirty="0" err="1">
                <a:solidFill>
                  <a:prstClr val="black"/>
                </a:solidFill>
                <a:latin typeface="Calibri"/>
                <a:ea typeface="ＭＳ Ｐゴシック" charset="0"/>
                <a:cs typeface="Arial" charset="0"/>
              </a:rPr>
              <a:t>Kidney</a:t>
            </a:r>
            <a:r>
              <a:rPr lang="hu-HU" sz="1100" i="1" dirty="0">
                <a:solidFill>
                  <a:prstClr val="black"/>
                </a:solidFill>
                <a:latin typeface="Calibri"/>
                <a:ea typeface="ＭＳ Ｐゴシック" charset="0"/>
                <a:cs typeface="Arial" charset="0"/>
              </a:rPr>
              <a:t> International 79, 23-32 (</a:t>
            </a:r>
            <a:r>
              <a:rPr lang="hu-HU" sz="1100" i="1" dirty="0" err="1">
                <a:solidFill>
                  <a:prstClr val="black"/>
                </a:solidFill>
                <a:latin typeface="Calibri"/>
                <a:ea typeface="ＭＳ Ｐゴシック" charset="0"/>
                <a:cs typeface="Arial" charset="0"/>
              </a:rPr>
              <a:t>January</a:t>
            </a:r>
            <a:r>
              <a:rPr lang="hu-HU" sz="1100" i="1" dirty="0">
                <a:solidFill>
                  <a:prstClr val="black"/>
                </a:solidFill>
                <a:latin typeface="Calibri"/>
                <a:ea typeface="ＭＳ Ｐゴシック" charset="0"/>
                <a:cs typeface="Arial" charset="0"/>
              </a:rPr>
              <a:t> (1) 2011) | </a:t>
            </a:r>
            <a:r>
              <a:rPr lang="hu-HU" sz="1100" i="1" dirty="0" err="1">
                <a:solidFill>
                  <a:prstClr val="black"/>
                </a:solidFill>
                <a:latin typeface="Calibri"/>
                <a:ea typeface="ＭＳ Ｐゴシック" charset="0"/>
                <a:cs typeface="Arial" charset="0"/>
              </a:rPr>
              <a:t>doi</a:t>
            </a:r>
            <a:r>
              <a:rPr lang="hu-HU" sz="1100" i="1" dirty="0">
                <a:solidFill>
                  <a:prstClr val="black"/>
                </a:solidFill>
                <a:latin typeface="Calibri"/>
                <a:ea typeface="ＭＳ Ｐゴシック" charset="0"/>
                <a:cs typeface="Arial" charset="0"/>
              </a:rPr>
              <a:t>:10.1038/ki.2010.335</a:t>
            </a:r>
          </a:p>
        </p:txBody>
      </p:sp>
      <p:sp>
        <p:nvSpPr>
          <p:cNvPr id="97300" name="Szövegdoboz 24"/>
          <p:cNvSpPr txBox="1">
            <a:spLocks noChangeArrowheads="1"/>
          </p:cNvSpPr>
          <p:nvPr/>
        </p:nvSpPr>
        <p:spPr bwMode="auto">
          <a:xfrm>
            <a:off x="0" y="3933825"/>
            <a:ext cx="11874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453" eaLnBrk="1" fontAlgn="base" hangingPunct="1">
              <a:spcBef>
                <a:spcPct val="0"/>
              </a:spcBef>
              <a:spcAft>
                <a:spcPct val="0"/>
              </a:spcAft>
            </a:pPr>
            <a:r>
              <a:rPr lang="hu-HU" sz="1400" b="1">
                <a:solidFill>
                  <a:prstClr val="black"/>
                </a:solidFill>
                <a:latin typeface="Calibri" charset="0"/>
              </a:rPr>
              <a:t>Régebben:</a:t>
            </a:r>
          </a:p>
        </p:txBody>
      </p:sp>
    </p:spTree>
    <p:extLst>
      <p:ext uri="{BB962C8B-B14F-4D97-AF65-F5344CB8AC3E}">
        <p14:creationId xmlns:p14="http://schemas.microsoft.com/office/powerpoint/2010/main" val="37320189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http://upload.wikimedia.org/wikipedia/commons/3/3c/Stem_cells_diagra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22505"/>
            <a:ext cx="4787900"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2" name="Picture 2" descr="http://image.slidesharecdn.com/michaelkoborepigeneticsandaddictionresearch-130416171153-phpapp02/95/epigenetics-and-addiction-research-michael-kobor-3-638.jpg?cb=1366150549"/>
          <p:cNvPicPr>
            <a:picLocks noChangeAspect="1" noChangeArrowheads="1"/>
          </p:cNvPicPr>
          <p:nvPr/>
        </p:nvPicPr>
        <p:blipFill>
          <a:blip r:embed="rId3">
            <a:extLst>
              <a:ext uri="{28A0092B-C50C-407E-A947-70E740481C1C}">
                <a14:useLocalDpi xmlns:a14="http://schemas.microsoft.com/office/drawing/2010/main" val="0"/>
              </a:ext>
            </a:extLst>
          </a:blip>
          <a:srcRect l="1558" r="7780"/>
          <a:stretch>
            <a:fillRect/>
          </a:stretch>
        </p:blipFill>
        <p:spPr bwMode="auto">
          <a:xfrm>
            <a:off x="4513263" y="2924175"/>
            <a:ext cx="4608512" cy="381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3"/>
          <p:cNvPicPr>
            <a:picLocks noChangeAspect="1" noChangeArrowheads="1"/>
          </p:cNvPicPr>
          <p:nvPr/>
        </p:nvPicPr>
        <p:blipFill>
          <a:blip r:embed="rId4">
            <a:extLst>
              <a:ext uri="{28A0092B-C50C-407E-A947-70E740481C1C}">
                <a14:useLocalDpi xmlns:a14="http://schemas.microsoft.com/office/drawing/2010/main" val="0"/>
              </a:ext>
            </a:extLst>
          </a:blip>
          <a:srcRect l="25874" t="45068" r="51570" b="27638"/>
          <a:stretch>
            <a:fillRect/>
          </a:stretch>
        </p:blipFill>
        <p:spPr bwMode="auto">
          <a:xfrm>
            <a:off x="5795963" y="1341438"/>
            <a:ext cx="1798637"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Rectangle 6"/>
          <p:cNvSpPr txBox="1">
            <a:spLocks noChangeArrowheads="1"/>
          </p:cNvSpPr>
          <p:nvPr/>
        </p:nvSpPr>
        <p:spPr bwMode="auto">
          <a:xfrm>
            <a:off x="250825" y="188913"/>
            <a:ext cx="8713788"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453" eaLnBrk="1" fontAlgn="base" hangingPunct="1">
              <a:spcBef>
                <a:spcPct val="0"/>
              </a:spcBef>
              <a:spcAft>
                <a:spcPct val="0"/>
              </a:spcAft>
            </a:pPr>
            <a:r>
              <a:rPr lang="hu-HU" sz="2800" b="1">
                <a:solidFill>
                  <a:srgbClr val="002060"/>
                </a:solidFill>
                <a:latin typeface="Calibri" charset="0"/>
              </a:rPr>
              <a:t>Ugyanaz a DNS tartalom, de &gt; 200 sejttípus</a:t>
            </a:r>
            <a:endParaRPr lang="en-GB" sz="2800" b="1">
              <a:solidFill>
                <a:srgbClr val="002060"/>
              </a:solidFill>
              <a:latin typeface="Calibri" charset="0"/>
            </a:endParaRPr>
          </a:p>
        </p:txBody>
      </p:sp>
      <p:sp>
        <p:nvSpPr>
          <p:cNvPr id="71685" name="Rectangle 4"/>
          <p:cNvSpPr>
            <a:spLocks noChangeArrowheads="1"/>
          </p:cNvSpPr>
          <p:nvPr/>
        </p:nvSpPr>
        <p:spPr bwMode="auto">
          <a:xfrm>
            <a:off x="0" y="661670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nchor="ctr">
            <a:spAutoFit/>
          </a:bodyPr>
          <a:lstStyle/>
          <a:p>
            <a:pPr defTabSz="913453" eaLnBrk="0" fontAlgn="base" hangingPunct="0">
              <a:spcBef>
                <a:spcPct val="0"/>
              </a:spcBef>
              <a:spcAft>
                <a:spcPct val="0"/>
              </a:spcAft>
            </a:pPr>
            <a:r>
              <a:rPr lang="hu-HU" sz="1100" i="1">
                <a:solidFill>
                  <a:prstClr val="black"/>
                </a:solidFill>
                <a:latin typeface="Calibri" charset="0"/>
                <a:ea typeface="ＭＳ Ｐゴシック" charset="0"/>
                <a:cs typeface="ＭＳ Ｐゴシック" charset="0"/>
              </a:rPr>
              <a:t>Michael S. Kobor et al. Centre for Molecular Medicine and Therapeutics    and Mike Jones and  Komórki HeLa wybariowne Hoechst 33258</a:t>
            </a:r>
            <a:endParaRPr lang="en-GB" sz="1100" i="1">
              <a:solidFill>
                <a:prstClr val="black"/>
              </a:solidFill>
              <a:latin typeface="Calibri" charset="0"/>
              <a:ea typeface="ＭＳ Ｐゴシック" charset="0"/>
              <a:cs typeface="ＭＳ Ｐゴシック" charset="0"/>
            </a:endParaRPr>
          </a:p>
        </p:txBody>
      </p:sp>
    </p:spTree>
    <p:extLst>
      <p:ext uri="{BB962C8B-B14F-4D97-AF65-F5344CB8AC3E}">
        <p14:creationId xmlns:p14="http://schemas.microsoft.com/office/powerpoint/2010/main" val="171384209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257" name="Group 16"/>
          <p:cNvGrpSpPr>
            <a:grpSpLocks/>
          </p:cNvGrpSpPr>
          <p:nvPr/>
        </p:nvGrpSpPr>
        <p:grpSpPr bwMode="auto">
          <a:xfrm>
            <a:off x="684223" y="206375"/>
            <a:ext cx="7775575" cy="6445250"/>
            <a:chOff x="431" y="130"/>
            <a:chExt cx="4898" cy="4060"/>
          </a:xfrm>
        </p:grpSpPr>
        <p:pic>
          <p:nvPicPr>
            <p:cNvPr id="96259" name="Picture 5" descr="Epigenetics+-+Nature+news467646a-i2"/>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a:stretch>
              <a:fillRect/>
            </a:stretch>
          </p:blipFill>
          <p:spPr bwMode="auto">
            <a:xfrm>
              <a:off x="431" y="130"/>
              <a:ext cx="4898" cy="4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0" name="Text Box 6"/>
            <p:cNvSpPr txBox="1">
              <a:spLocks noChangeArrowheads="1"/>
            </p:cNvSpPr>
            <p:nvPr/>
          </p:nvSpPr>
          <p:spPr bwMode="auto">
            <a:xfrm>
              <a:off x="516" y="2532"/>
              <a:ext cx="1634"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453" eaLnBrk="1" fontAlgn="base" hangingPunct="1">
                <a:spcBef>
                  <a:spcPct val="0"/>
                </a:spcBef>
                <a:spcAft>
                  <a:spcPct val="0"/>
                </a:spcAft>
              </a:pPr>
              <a:r>
                <a:rPr lang="hu-HU" sz="1400" b="1">
                  <a:solidFill>
                    <a:srgbClr val="000000"/>
                  </a:solidFill>
                  <a:ea typeface="SimSun" charset="0"/>
                  <a:cs typeface="SimSun" charset="0"/>
                </a:rPr>
                <a:t>PRENATÁLIS VÁLTOZÁSOK</a:t>
              </a:r>
            </a:p>
          </p:txBody>
        </p:sp>
        <p:sp>
          <p:nvSpPr>
            <p:cNvPr id="96261" name="Text Box 7"/>
            <p:cNvSpPr txBox="1">
              <a:spLocks noChangeArrowheads="1"/>
            </p:cNvSpPr>
            <p:nvPr/>
          </p:nvSpPr>
          <p:spPr bwMode="auto">
            <a:xfrm>
              <a:off x="3627" y="2107"/>
              <a:ext cx="1524"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453" eaLnBrk="1" fontAlgn="base" hangingPunct="1">
                <a:spcBef>
                  <a:spcPct val="0"/>
                </a:spcBef>
                <a:spcAft>
                  <a:spcPct val="0"/>
                </a:spcAft>
              </a:pPr>
              <a:r>
                <a:rPr lang="hu-HU" sz="1400" b="1">
                  <a:solidFill>
                    <a:srgbClr val="000000"/>
                  </a:solidFill>
                  <a:ea typeface="SimSun" charset="0"/>
                  <a:cs typeface="SimSun" charset="0"/>
                </a:rPr>
                <a:t>KRÓNIKUS BETEGSÉGEK</a:t>
              </a:r>
            </a:p>
          </p:txBody>
        </p:sp>
        <p:sp>
          <p:nvSpPr>
            <p:cNvPr id="96262" name="Text Box 8"/>
            <p:cNvSpPr txBox="1">
              <a:spLocks noChangeArrowheads="1"/>
            </p:cNvSpPr>
            <p:nvPr/>
          </p:nvSpPr>
          <p:spPr bwMode="auto">
            <a:xfrm>
              <a:off x="511" y="762"/>
              <a:ext cx="361" cy="1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453" eaLnBrk="1" fontAlgn="base" hangingPunct="1">
                <a:spcBef>
                  <a:spcPct val="0"/>
                </a:spcBef>
                <a:spcAft>
                  <a:spcPct val="0"/>
                </a:spcAft>
              </a:pPr>
              <a:r>
                <a:rPr lang="hu-HU" sz="1400" b="1">
                  <a:solidFill>
                    <a:srgbClr val="000000"/>
                  </a:solidFill>
                  <a:ea typeface="SimSun" charset="0"/>
                  <a:cs typeface="SimSun" charset="0"/>
                </a:rPr>
                <a:t>RÁK    </a:t>
              </a:r>
            </a:p>
          </p:txBody>
        </p:sp>
        <p:sp>
          <p:nvSpPr>
            <p:cNvPr id="96263" name="Text Box 9"/>
            <p:cNvSpPr txBox="1">
              <a:spLocks noChangeArrowheads="1"/>
            </p:cNvSpPr>
            <p:nvPr/>
          </p:nvSpPr>
          <p:spPr bwMode="auto">
            <a:xfrm>
              <a:off x="3638" y="194"/>
              <a:ext cx="1573"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453" eaLnBrk="1" fontAlgn="base" hangingPunct="1">
                <a:spcBef>
                  <a:spcPct val="0"/>
                </a:spcBef>
                <a:spcAft>
                  <a:spcPct val="0"/>
                </a:spcAft>
              </a:pPr>
              <a:r>
                <a:rPr lang="hu-HU" sz="1400" b="1">
                  <a:solidFill>
                    <a:srgbClr val="000000"/>
                  </a:solidFill>
                  <a:ea typeface="SimSun" charset="0"/>
                  <a:cs typeface="SimSun" charset="0"/>
                </a:rPr>
                <a:t>NEUROLÓGIAI KÓRKÉPEK</a:t>
              </a:r>
            </a:p>
          </p:txBody>
        </p:sp>
        <p:sp>
          <p:nvSpPr>
            <p:cNvPr id="96264" name="Text Box 10"/>
            <p:cNvSpPr txBox="1">
              <a:spLocks noChangeArrowheads="1"/>
            </p:cNvSpPr>
            <p:nvPr/>
          </p:nvSpPr>
          <p:spPr bwMode="auto">
            <a:xfrm>
              <a:off x="521" y="3566"/>
              <a:ext cx="1633" cy="44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453" eaLnBrk="1" fontAlgn="base" hangingPunct="1">
                <a:spcBef>
                  <a:spcPct val="0"/>
                </a:spcBef>
                <a:spcAft>
                  <a:spcPct val="0"/>
                </a:spcAft>
              </a:pPr>
              <a:r>
                <a:rPr lang="hu-HU" sz="1000">
                  <a:solidFill>
                    <a:srgbClr val="000000"/>
                  </a:solidFill>
                  <a:ea typeface="SimSun" charset="0"/>
                  <a:cs typeface="SimSun" charset="0"/>
                </a:rPr>
                <a:t>Az anyai és a magzati DNS születés előtti molekuláris módosulásai később fogékony</a:t>
              </a:r>
            </a:p>
            <a:p>
              <a:pPr defTabSz="913453" eaLnBrk="1" fontAlgn="base" hangingPunct="1">
                <a:spcBef>
                  <a:spcPct val="0"/>
                </a:spcBef>
                <a:spcAft>
                  <a:spcPct val="0"/>
                </a:spcAft>
              </a:pPr>
              <a:r>
                <a:rPr lang="hu-HU" sz="1000">
                  <a:solidFill>
                    <a:srgbClr val="000000"/>
                  </a:solidFill>
                  <a:ea typeface="SimSun" charset="0"/>
                  <a:cs typeface="SimSun" charset="0"/>
                </a:rPr>
                <a:t>nyá tehetik az embert pl. a cukorbetegség-</a:t>
              </a:r>
            </a:p>
            <a:p>
              <a:pPr defTabSz="913453" eaLnBrk="1" fontAlgn="base" hangingPunct="1">
                <a:spcBef>
                  <a:spcPct val="0"/>
                </a:spcBef>
                <a:spcAft>
                  <a:spcPct val="0"/>
                </a:spcAft>
              </a:pPr>
              <a:r>
                <a:rPr lang="hu-HU" sz="1000">
                  <a:solidFill>
                    <a:srgbClr val="000000"/>
                  </a:solidFill>
                  <a:ea typeface="SimSun" charset="0"/>
                  <a:cs typeface="SimSun" charset="0"/>
                </a:rPr>
                <a:t>re vagy a szív-érrendszeri betegségekre </a:t>
              </a:r>
            </a:p>
          </p:txBody>
        </p:sp>
        <p:sp>
          <p:nvSpPr>
            <p:cNvPr id="96265" name="Text Box 11"/>
            <p:cNvSpPr txBox="1">
              <a:spLocks noChangeArrowheads="1"/>
            </p:cNvSpPr>
            <p:nvPr/>
          </p:nvSpPr>
          <p:spPr bwMode="auto">
            <a:xfrm>
              <a:off x="492" y="1811"/>
              <a:ext cx="1662" cy="5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453" eaLnBrk="1" fontAlgn="base" hangingPunct="1">
                <a:spcBef>
                  <a:spcPct val="0"/>
                </a:spcBef>
                <a:spcAft>
                  <a:spcPct val="0"/>
                </a:spcAft>
              </a:pPr>
              <a:r>
                <a:rPr lang="hu-HU" sz="1000">
                  <a:solidFill>
                    <a:srgbClr val="000000"/>
                  </a:solidFill>
                  <a:ea typeface="SimSun" charset="0"/>
                  <a:cs typeface="SimSun" charset="0"/>
                </a:rPr>
                <a:t>A génexpresszió szabályozás epigenetikai </a:t>
              </a:r>
            </a:p>
            <a:p>
              <a:pPr defTabSz="913453" eaLnBrk="1" fontAlgn="base" hangingPunct="1">
                <a:spcBef>
                  <a:spcPct val="0"/>
                </a:spcBef>
                <a:spcAft>
                  <a:spcPct val="0"/>
                </a:spcAft>
              </a:pPr>
              <a:r>
                <a:rPr lang="hu-HU" sz="1000">
                  <a:solidFill>
                    <a:srgbClr val="000000"/>
                  </a:solidFill>
                  <a:ea typeface="SimSun" charset="0"/>
                  <a:cs typeface="SimSun" charset="0"/>
                </a:rPr>
                <a:t>módosításai szerepet játszhatnak a tumor-</a:t>
              </a:r>
            </a:p>
            <a:p>
              <a:pPr defTabSz="913453" eaLnBrk="1" fontAlgn="base" hangingPunct="1">
                <a:spcBef>
                  <a:spcPct val="0"/>
                </a:spcBef>
                <a:spcAft>
                  <a:spcPct val="0"/>
                </a:spcAft>
              </a:pPr>
              <a:r>
                <a:rPr lang="hu-HU" sz="1000">
                  <a:solidFill>
                    <a:srgbClr val="000000"/>
                  </a:solidFill>
                  <a:ea typeface="SimSun" charset="0"/>
                  <a:cs typeface="SimSun" charset="0"/>
                </a:rPr>
                <a:t>képzésben, és általuk megmagyarázhatók </a:t>
              </a:r>
            </a:p>
            <a:p>
              <a:pPr defTabSz="913453" eaLnBrk="1" fontAlgn="base" hangingPunct="1">
                <a:spcBef>
                  <a:spcPct val="0"/>
                </a:spcBef>
                <a:spcAft>
                  <a:spcPct val="0"/>
                </a:spcAft>
              </a:pPr>
              <a:r>
                <a:rPr lang="hu-HU" sz="1000">
                  <a:solidFill>
                    <a:srgbClr val="000000"/>
                  </a:solidFill>
                  <a:ea typeface="SimSun" charset="0"/>
                  <a:cs typeface="SimSun" charset="0"/>
                </a:rPr>
                <a:t>lehetnek bizonyos környezeti tényezők karcinogén hatásai.</a:t>
              </a:r>
            </a:p>
          </p:txBody>
        </p:sp>
        <p:sp>
          <p:nvSpPr>
            <p:cNvPr id="96266" name="Text Box 12"/>
            <p:cNvSpPr txBox="1">
              <a:spLocks noChangeArrowheads="1"/>
            </p:cNvSpPr>
            <p:nvPr/>
          </p:nvSpPr>
          <p:spPr bwMode="auto">
            <a:xfrm>
              <a:off x="476" y="210"/>
              <a:ext cx="1497" cy="36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453" eaLnBrk="1" fontAlgn="base" hangingPunct="1">
                <a:spcBef>
                  <a:spcPct val="0"/>
                </a:spcBef>
                <a:spcAft>
                  <a:spcPct val="0"/>
                </a:spcAft>
              </a:pPr>
              <a:r>
                <a:rPr lang="hu-HU" sz="1600" b="1">
                  <a:solidFill>
                    <a:srgbClr val="FFFFFF"/>
                  </a:solidFill>
                  <a:ea typeface="SimSun" charset="0"/>
                  <a:cs typeface="SimSun" charset="0"/>
                </a:rPr>
                <a:t>       EPIGENETIKAI</a:t>
              </a:r>
            </a:p>
            <a:p>
              <a:pPr algn="ctr" defTabSz="913453" eaLnBrk="1" fontAlgn="base" hangingPunct="1">
                <a:spcBef>
                  <a:spcPct val="0"/>
                </a:spcBef>
                <a:spcAft>
                  <a:spcPct val="0"/>
                </a:spcAft>
              </a:pPr>
              <a:r>
                <a:rPr lang="hu-HU" sz="1600" b="1">
                  <a:solidFill>
                    <a:srgbClr val="FFFFFF"/>
                  </a:solidFill>
                  <a:ea typeface="SimSun" charset="0"/>
                  <a:cs typeface="SimSun" charset="0"/>
                </a:rPr>
                <a:t>      HATÁSOK</a:t>
              </a:r>
            </a:p>
          </p:txBody>
        </p:sp>
        <p:sp>
          <p:nvSpPr>
            <p:cNvPr id="102411" name="Rectangle 13"/>
            <p:cNvSpPr>
              <a:spLocks noChangeArrowheads="1"/>
            </p:cNvSpPr>
            <p:nvPr/>
          </p:nvSpPr>
          <p:spPr bwMode="auto">
            <a:xfrm>
              <a:off x="567" y="572"/>
              <a:ext cx="1360" cy="46"/>
            </a:xfrm>
            <a:prstGeom prst="rect">
              <a:avLst/>
            </a:prstGeom>
            <a:solidFill>
              <a:schemeClr val="tx1"/>
            </a:solidFill>
            <a:ln w="9525">
              <a:solidFill>
                <a:schemeClr val="tx1"/>
              </a:solidFill>
              <a:miter lim="800000"/>
              <a:headEnd/>
              <a:tailEnd/>
            </a:ln>
          </p:spPr>
          <p:txBody>
            <a:bodyPr wrap="none" anchor="ctr"/>
            <a:lstStyle/>
            <a:p>
              <a:pPr defTabSz="913453" fontAlgn="base">
                <a:spcBef>
                  <a:spcPct val="0"/>
                </a:spcBef>
                <a:spcAft>
                  <a:spcPct val="0"/>
                </a:spcAft>
                <a:defRPr/>
              </a:pPr>
              <a:endParaRPr lang="hu-HU" altLang="hu-HU" sz="2400" b="1">
                <a:solidFill>
                  <a:srgbClr val="000000"/>
                </a:solidFill>
                <a:latin typeface="Times New Roman" pitchFamily="18" charset="0"/>
                <a:ea typeface="宋体"/>
                <a:cs typeface="宋体"/>
              </a:endParaRPr>
            </a:p>
          </p:txBody>
        </p:sp>
        <p:sp>
          <p:nvSpPr>
            <p:cNvPr id="96268" name="Text Box 14"/>
            <p:cNvSpPr txBox="1">
              <a:spLocks noChangeArrowheads="1"/>
            </p:cNvSpPr>
            <p:nvPr/>
          </p:nvSpPr>
          <p:spPr bwMode="auto">
            <a:xfrm>
              <a:off x="3606" y="3128"/>
              <a:ext cx="1678" cy="92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453" eaLnBrk="1" fontAlgn="base" hangingPunct="1">
                <a:spcBef>
                  <a:spcPct val="0"/>
                </a:spcBef>
                <a:spcAft>
                  <a:spcPct val="0"/>
                </a:spcAft>
              </a:pPr>
              <a:r>
                <a:rPr lang="hu-HU" sz="1000">
                  <a:solidFill>
                    <a:srgbClr val="000000"/>
                  </a:solidFill>
                  <a:ea typeface="SimSun" charset="0"/>
                  <a:cs typeface="SimSun" charset="0"/>
                </a:rPr>
                <a:t>Olyan komplex krónikus betegségek eseté-ben, mint pl. a szisztémás lupus erythema-tosus, az asztma, a cukorbetegséggel és obezitással járó inzulin rezisztencia környe-zeti hatások is feltételezhetők. Vizsgálatok folynak annak kiderítésére, ezek hogyan </a:t>
              </a:r>
            </a:p>
            <a:p>
              <a:pPr defTabSz="913453" eaLnBrk="1" fontAlgn="base" hangingPunct="1">
                <a:spcBef>
                  <a:spcPct val="0"/>
                </a:spcBef>
                <a:spcAft>
                  <a:spcPct val="0"/>
                </a:spcAft>
              </a:pPr>
              <a:r>
                <a:rPr lang="hu-HU" sz="1000">
                  <a:solidFill>
                    <a:srgbClr val="000000"/>
                  </a:solidFill>
                  <a:ea typeface="SimSun" charset="0"/>
                  <a:cs typeface="SimSun" charset="0"/>
                </a:rPr>
                <a:t>okoznak olyan epigenetikai változásokat, amelyek befolyással vannak a betegség progressziójára.</a:t>
              </a:r>
            </a:p>
          </p:txBody>
        </p:sp>
        <p:sp>
          <p:nvSpPr>
            <p:cNvPr id="96269" name="Text Box 15"/>
            <p:cNvSpPr txBox="1">
              <a:spLocks noChangeArrowheads="1"/>
            </p:cNvSpPr>
            <p:nvPr/>
          </p:nvSpPr>
          <p:spPr bwMode="auto">
            <a:xfrm>
              <a:off x="3606" y="1253"/>
              <a:ext cx="1602" cy="6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453" eaLnBrk="1" fontAlgn="base" hangingPunct="1">
                <a:spcBef>
                  <a:spcPct val="0"/>
                </a:spcBef>
                <a:spcAft>
                  <a:spcPct val="0"/>
                </a:spcAft>
              </a:pPr>
              <a:r>
                <a:rPr lang="hu-HU" sz="1000">
                  <a:solidFill>
                    <a:srgbClr val="000000"/>
                  </a:solidFill>
                  <a:ea typeface="SimSun" charset="0"/>
                  <a:cs typeface="SimSun" charset="0"/>
                </a:rPr>
                <a:t>Az epigenetikai változásoknak szerepük </a:t>
              </a:r>
            </a:p>
            <a:p>
              <a:pPr defTabSz="913453" eaLnBrk="1" fontAlgn="base" hangingPunct="1">
                <a:spcBef>
                  <a:spcPct val="0"/>
                </a:spcBef>
                <a:spcAft>
                  <a:spcPct val="0"/>
                </a:spcAft>
              </a:pPr>
              <a:r>
                <a:rPr lang="hu-HU" sz="1000">
                  <a:solidFill>
                    <a:srgbClr val="000000"/>
                  </a:solidFill>
                  <a:ea typeface="SimSun" charset="0"/>
                  <a:cs typeface="SimSun" charset="0"/>
                </a:rPr>
                <a:t>lehet az agy normális folyamataiban, mint </a:t>
              </a:r>
            </a:p>
            <a:p>
              <a:pPr defTabSz="913453" eaLnBrk="1" fontAlgn="base" hangingPunct="1">
                <a:spcBef>
                  <a:spcPct val="0"/>
                </a:spcBef>
                <a:spcAft>
                  <a:spcPct val="0"/>
                </a:spcAft>
              </a:pPr>
              <a:r>
                <a:rPr lang="hu-HU" sz="1000">
                  <a:solidFill>
                    <a:srgbClr val="000000"/>
                  </a:solidFill>
                  <a:ea typeface="SimSun" charset="0"/>
                  <a:cs typeface="SimSun" charset="0"/>
                </a:rPr>
                <a:t>pl. a kognitív funkciók hanyatlása időskor-</a:t>
              </a:r>
            </a:p>
            <a:p>
              <a:pPr defTabSz="913453" eaLnBrk="1" fontAlgn="base" hangingPunct="1">
                <a:spcBef>
                  <a:spcPct val="0"/>
                </a:spcBef>
                <a:spcAft>
                  <a:spcPct val="0"/>
                </a:spcAft>
              </a:pPr>
              <a:r>
                <a:rPr lang="hu-HU" sz="1000">
                  <a:solidFill>
                    <a:srgbClr val="000000"/>
                  </a:solidFill>
                  <a:ea typeface="SimSun" charset="0"/>
                  <a:cs typeface="SimSun" charset="0"/>
                </a:rPr>
                <a:t>ban, vagy olyan betegségekben, mint a </a:t>
              </a:r>
            </a:p>
            <a:p>
              <a:pPr defTabSz="913453" eaLnBrk="1" fontAlgn="base" hangingPunct="1">
                <a:spcBef>
                  <a:spcPct val="0"/>
                </a:spcBef>
                <a:spcAft>
                  <a:spcPct val="0"/>
                </a:spcAft>
              </a:pPr>
              <a:r>
                <a:rPr lang="hu-HU" sz="1000">
                  <a:solidFill>
                    <a:srgbClr val="000000"/>
                  </a:solidFill>
                  <a:ea typeface="SimSun" charset="0"/>
                  <a:cs typeface="SimSun" charset="0"/>
                </a:rPr>
                <a:t>schizophrenia, Alzheimer-kór, a bipoláris </a:t>
              </a:r>
            </a:p>
            <a:p>
              <a:pPr defTabSz="913453" eaLnBrk="1" fontAlgn="base" hangingPunct="1">
                <a:spcBef>
                  <a:spcPct val="0"/>
                </a:spcBef>
                <a:spcAft>
                  <a:spcPct val="0"/>
                </a:spcAft>
              </a:pPr>
              <a:r>
                <a:rPr lang="hu-HU" sz="1000">
                  <a:solidFill>
                    <a:srgbClr val="000000"/>
                  </a:solidFill>
                  <a:ea typeface="SimSun" charset="0"/>
                  <a:cs typeface="SimSun" charset="0"/>
                </a:rPr>
                <a:t>betegség és az autizmus.</a:t>
              </a:r>
            </a:p>
          </p:txBody>
        </p:sp>
      </p:grpSp>
      <p:sp>
        <p:nvSpPr>
          <p:cNvPr id="96258" name="Szövegdoboz 4"/>
          <p:cNvSpPr txBox="1">
            <a:spLocks noChangeArrowheads="1"/>
          </p:cNvSpPr>
          <p:nvPr/>
        </p:nvSpPr>
        <p:spPr bwMode="auto">
          <a:xfrm>
            <a:off x="7261227" y="6600835"/>
            <a:ext cx="1985043" cy="276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0" tIns="45672" rIns="91340" bIns="4567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453" eaLnBrk="1" fontAlgn="base" hangingPunct="1">
              <a:spcBef>
                <a:spcPct val="0"/>
              </a:spcBef>
              <a:spcAft>
                <a:spcPct val="0"/>
              </a:spcAft>
            </a:pPr>
            <a:r>
              <a:rPr lang="hu-HU" sz="1200" i="1">
                <a:solidFill>
                  <a:srgbClr val="000000"/>
                </a:solidFill>
                <a:latin typeface="Calibri" charset="0"/>
                <a:ea typeface="SimSun" charset="0"/>
                <a:cs typeface="SimSun" charset="0"/>
              </a:rPr>
              <a:t>Dr. Tóth Sára ábrája alapján</a:t>
            </a:r>
          </a:p>
        </p:txBody>
      </p:sp>
    </p:spTree>
    <p:extLst>
      <p:ext uri="{BB962C8B-B14F-4D97-AF65-F5344CB8AC3E}">
        <p14:creationId xmlns:p14="http://schemas.microsoft.com/office/powerpoint/2010/main" val="210281775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Cím 1"/>
          <p:cNvSpPr>
            <a:spLocks noGrp="1"/>
          </p:cNvSpPr>
          <p:nvPr>
            <p:ph type="title"/>
          </p:nvPr>
        </p:nvSpPr>
        <p:spPr>
          <a:xfrm>
            <a:off x="468313" y="-98425"/>
            <a:ext cx="8229600" cy="1143000"/>
          </a:xfrm>
        </p:spPr>
        <p:txBody>
          <a:bodyPr/>
          <a:lstStyle/>
          <a:p>
            <a:pPr eaLnBrk="1" hangingPunct="1"/>
            <a:r>
              <a:rPr lang="hu-HU" sz="4000" b="1">
                <a:solidFill>
                  <a:srgbClr val="002060"/>
                </a:solidFill>
                <a:latin typeface="Calibri" charset="0"/>
              </a:rPr>
              <a:t>Epigenetikai hatások</a:t>
            </a:r>
            <a:endParaRPr lang="hu-HU" sz="4000">
              <a:solidFill>
                <a:srgbClr val="002060"/>
              </a:solidFill>
              <a:latin typeface="Calibri" charset="0"/>
            </a:endParaRPr>
          </a:p>
        </p:txBody>
      </p:sp>
      <p:pic>
        <p:nvPicPr>
          <p:cNvPr id="72706" name="Picture 2" descr="http://1.bp.blogspot.com/-cSusoaVoox4/T5buCnlbC8I/AAAAAAAAAPw/iFkV3gEjWnA/s320/522047_389768521045012_256402881048244_1271842_2077898207_n.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l="3992" t="-612" r="4173"/>
          <a:stretch>
            <a:fillRect/>
          </a:stretch>
        </p:blipFill>
        <p:spPr bwMode="auto">
          <a:xfrm>
            <a:off x="4356110" y="1268423"/>
            <a:ext cx="4752975"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artalom helye 2"/>
          <p:cNvSpPr>
            <a:spLocks noGrp="1"/>
          </p:cNvSpPr>
          <p:nvPr>
            <p:ph idx="1"/>
          </p:nvPr>
        </p:nvSpPr>
        <p:spPr>
          <a:xfrm>
            <a:off x="250825" y="1052513"/>
            <a:ext cx="8281988" cy="5400675"/>
          </a:xfrm>
        </p:spPr>
        <p:txBody>
          <a:bodyPr/>
          <a:lstStyle/>
          <a:p>
            <a:pPr marL="0" indent="0" eaLnBrk="1" hangingPunct="1">
              <a:lnSpc>
                <a:spcPct val="80000"/>
              </a:lnSpc>
              <a:spcBef>
                <a:spcPct val="0"/>
              </a:spcBef>
              <a:buNone/>
            </a:pPr>
            <a:endParaRPr lang="hu-HU" sz="2200" b="1">
              <a:latin typeface="Calibri" charset="0"/>
            </a:endParaRPr>
          </a:p>
          <a:p>
            <a:pPr marL="0" indent="0" eaLnBrk="1" hangingPunct="1">
              <a:lnSpc>
                <a:spcPct val="130000"/>
              </a:lnSpc>
              <a:spcBef>
                <a:spcPct val="0"/>
              </a:spcBef>
              <a:buFont typeface="Wingdings" charset="0"/>
              <a:buChar char="ü"/>
            </a:pPr>
            <a:r>
              <a:rPr lang="hu-HU" sz="2000" b="1">
                <a:latin typeface="Calibri" charset="0"/>
              </a:rPr>
              <a:t>  ontogenesis-anyai hatás</a:t>
            </a:r>
          </a:p>
          <a:p>
            <a:pPr marL="0" indent="0" eaLnBrk="1" hangingPunct="1">
              <a:lnSpc>
                <a:spcPct val="130000"/>
              </a:lnSpc>
              <a:spcBef>
                <a:spcPct val="0"/>
              </a:spcBef>
              <a:buFont typeface="Wingdings" charset="0"/>
              <a:buChar char="ü"/>
            </a:pPr>
            <a:r>
              <a:rPr lang="hu-HU" sz="2000" b="1">
                <a:latin typeface="Calibri" charset="0"/>
              </a:rPr>
              <a:t>  táplálkozás, hidratáció</a:t>
            </a:r>
            <a:endParaRPr lang="hu-HU" sz="1600" b="1">
              <a:latin typeface="Calibri" charset="0"/>
            </a:endParaRPr>
          </a:p>
          <a:p>
            <a:pPr marL="0" indent="0" eaLnBrk="1" hangingPunct="1">
              <a:lnSpc>
                <a:spcPct val="130000"/>
              </a:lnSpc>
              <a:spcBef>
                <a:spcPct val="0"/>
              </a:spcBef>
              <a:buFont typeface="Wingdings" charset="0"/>
              <a:buChar char="ü"/>
            </a:pPr>
            <a:r>
              <a:rPr lang="hu-HU" sz="2000" b="1">
                <a:latin typeface="Calibri" charset="0"/>
              </a:rPr>
              <a:t>  fizikai aktivitás</a:t>
            </a:r>
          </a:p>
          <a:p>
            <a:pPr marL="0" indent="0" eaLnBrk="1" hangingPunct="1">
              <a:lnSpc>
                <a:spcPct val="130000"/>
              </a:lnSpc>
              <a:spcBef>
                <a:spcPct val="0"/>
              </a:spcBef>
              <a:buFont typeface="Wingdings" charset="0"/>
              <a:buChar char="ü"/>
            </a:pPr>
            <a:r>
              <a:rPr lang="hu-HU" sz="2000" b="1">
                <a:latin typeface="Calibri" charset="0"/>
              </a:rPr>
              <a:t>  gyógyszerek</a:t>
            </a:r>
          </a:p>
          <a:p>
            <a:pPr marL="0" indent="0" eaLnBrk="1" hangingPunct="1">
              <a:lnSpc>
                <a:spcPct val="130000"/>
              </a:lnSpc>
              <a:spcBef>
                <a:spcPct val="0"/>
              </a:spcBef>
              <a:buFont typeface="Wingdings" charset="0"/>
              <a:buChar char="ü"/>
            </a:pPr>
            <a:r>
              <a:rPr lang="hu-HU" sz="2000" b="1">
                <a:latin typeface="Calibri" charset="0"/>
              </a:rPr>
              <a:t>  mérgek, dohányzás</a:t>
            </a:r>
          </a:p>
          <a:p>
            <a:pPr marL="0" indent="0" eaLnBrk="1" hangingPunct="1">
              <a:lnSpc>
                <a:spcPct val="130000"/>
              </a:lnSpc>
              <a:spcBef>
                <a:spcPct val="0"/>
              </a:spcBef>
              <a:buFont typeface="Wingdings" charset="0"/>
              <a:buChar char="ü"/>
            </a:pPr>
            <a:r>
              <a:rPr lang="hu-HU" sz="2000" b="1">
                <a:latin typeface="Calibri" charset="0"/>
              </a:rPr>
              <a:t>  fertőzés, sugárzás</a:t>
            </a:r>
          </a:p>
          <a:p>
            <a:pPr marL="0" indent="0" eaLnBrk="1" hangingPunct="1">
              <a:lnSpc>
                <a:spcPct val="130000"/>
              </a:lnSpc>
              <a:spcBef>
                <a:spcPct val="0"/>
              </a:spcBef>
              <a:buFont typeface="Wingdings" charset="0"/>
              <a:buChar char="ü"/>
            </a:pPr>
            <a:r>
              <a:rPr lang="hu-HU" sz="2000" b="1">
                <a:latin typeface="Calibri" charset="0"/>
              </a:rPr>
              <a:t>  fény</a:t>
            </a:r>
          </a:p>
          <a:p>
            <a:pPr marL="0" indent="0" eaLnBrk="1" hangingPunct="1">
              <a:lnSpc>
                <a:spcPct val="130000"/>
              </a:lnSpc>
              <a:spcBef>
                <a:spcPct val="0"/>
              </a:spcBef>
              <a:buFont typeface="Wingdings" charset="0"/>
              <a:buChar char="ü"/>
            </a:pPr>
            <a:r>
              <a:rPr lang="hu-HU" sz="2000" b="1">
                <a:latin typeface="Calibri" charset="0"/>
              </a:rPr>
              <a:t>  zene</a:t>
            </a:r>
          </a:p>
          <a:p>
            <a:pPr marL="0" indent="0" eaLnBrk="1" hangingPunct="1">
              <a:lnSpc>
                <a:spcPct val="130000"/>
              </a:lnSpc>
              <a:spcBef>
                <a:spcPct val="0"/>
              </a:spcBef>
              <a:buFont typeface="Wingdings" charset="0"/>
              <a:buChar char="ü"/>
            </a:pPr>
            <a:r>
              <a:rPr lang="hu-HU" sz="2000" b="1">
                <a:latin typeface="Calibri" charset="0"/>
              </a:rPr>
              <a:t>  stressz</a:t>
            </a:r>
          </a:p>
          <a:p>
            <a:pPr marL="0" indent="0" eaLnBrk="1" hangingPunct="1">
              <a:lnSpc>
                <a:spcPct val="130000"/>
              </a:lnSpc>
              <a:spcBef>
                <a:spcPct val="0"/>
              </a:spcBef>
              <a:buFont typeface="Wingdings" charset="0"/>
              <a:buChar char="ü"/>
            </a:pPr>
            <a:r>
              <a:rPr lang="hu-HU" sz="2000" b="1">
                <a:latin typeface="Calibri" charset="0"/>
              </a:rPr>
              <a:t>  magatartási, lelki, meditatív hatások</a:t>
            </a:r>
          </a:p>
          <a:p>
            <a:pPr marL="0" indent="0" eaLnBrk="1" hangingPunct="1">
              <a:lnSpc>
                <a:spcPct val="130000"/>
              </a:lnSpc>
              <a:spcBef>
                <a:spcPct val="0"/>
              </a:spcBef>
              <a:buFont typeface="Wingdings" charset="0"/>
              <a:buChar char="ü"/>
            </a:pPr>
            <a:r>
              <a:rPr lang="hu-HU" sz="2000" b="1">
                <a:latin typeface="Calibri" charset="0"/>
              </a:rPr>
              <a:t>  szociális környezet</a:t>
            </a:r>
          </a:p>
          <a:p>
            <a:pPr marL="0" indent="0" eaLnBrk="1" hangingPunct="1">
              <a:lnSpc>
                <a:spcPct val="130000"/>
              </a:lnSpc>
              <a:spcBef>
                <a:spcPct val="0"/>
              </a:spcBef>
              <a:buFont typeface="Wingdings" charset="0"/>
              <a:buChar char="ü"/>
            </a:pPr>
            <a:r>
              <a:rPr lang="hu-HU" sz="2000" b="1">
                <a:latin typeface="Calibri" charset="0"/>
              </a:rPr>
              <a:t>  microbiota – együttélő mikróbák</a:t>
            </a:r>
            <a:endParaRPr lang="en-US" sz="2000" b="1">
              <a:latin typeface="Calibri" charset="0"/>
            </a:endParaRPr>
          </a:p>
          <a:p>
            <a:pPr marL="0" indent="0" eaLnBrk="1" hangingPunct="1">
              <a:lnSpc>
                <a:spcPct val="80000"/>
              </a:lnSpc>
            </a:pPr>
            <a:endParaRPr lang="hu-HU" sz="2600" b="1">
              <a:latin typeface="Calibri" charset="0"/>
            </a:endParaRPr>
          </a:p>
        </p:txBody>
      </p:sp>
      <p:sp>
        <p:nvSpPr>
          <p:cNvPr id="72708" name="Szövegdoboz 6"/>
          <p:cNvSpPr txBox="1">
            <a:spLocks noChangeArrowheads="1"/>
          </p:cNvSpPr>
          <p:nvPr/>
        </p:nvSpPr>
        <p:spPr bwMode="auto">
          <a:xfrm>
            <a:off x="7018348" y="6592897"/>
            <a:ext cx="2183039" cy="276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0" tIns="45672" rIns="91340" bIns="4567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453" eaLnBrk="1" fontAlgn="base" hangingPunct="1">
              <a:spcBef>
                <a:spcPct val="0"/>
              </a:spcBef>
              <a:spcAft>
                <a:spcPct val="0"/>
              </a:spcAft>
            </a:pPr>
            <a:r>
              <a:rPr lang="hu-HU" sz="1200" i="1">
                <a:solidFill>
                  <a:prstClr val="black"/>
                </a:solidFill>
                <a:latin typeface="Calibri" charset="0"/>
              </a:rPr>
              <a:t>Dr .Falus András ábrája alapján</a:t>
            </a:r>
          </a:p>
        </p:txBody>
      </p:sp>
    </p:spTree>
    <p:extLst>
      <p:ext uri="{BB962C8B-B14F-4D97-AF65-F5344CB8AC3E}">
        <p14:creationId xmlns:p14="http://schemas.microsoft.com/office/powerpoint/2010/main" val="309666600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233" name="Group 4"/>
          <p:cNvGrpSpPr>
            <a:grpSpLocks/>
          </p:cNvGrpSpPr>
          <p:nvPr/>
        </p:nvGrpSpPr>
        <p:grpSpPr bwMode="auto">
          <a:xfrm>
            <a:off x="-36513" y="1268413"/>
            <a:ext cx="8785226" cy="5575300"/>
            <a:chOff x="-179" y="255"/>
            <a:chExt cx="5871" cy="4086"/>
          </a:xfrm>
        </p:grpSpPr>
        <p:pic>
          <p:nvPicPr>
            <p:cNvPr id="9523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6" y="1162"/>
              <a:ext cx="3312" cy="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Rectangle 6"/>
            <p:cNvSpPr>
              <a:spLocks noChangeArrowheads="1"/>
            </p:cNvSpPr>
            <p:nvPr/>
          </p:nvSpPr>
          <p:spPr bwMode="auto">
            <a:xfrm>
              <a:off x="-179" y="4161"/>
              <a:ext cx="1639"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3453" fontAlgn="base">
                <a:spcBef>
                  <a:spcPct val="0"/>
                </a:spcBef>
                <a:spcAft>
                  <a:spcPct val="0"/>
                </a:spcAft>
              </a:pPr>
              <a:r>
                <a:rPr lang="hu-HU" sz="1000">
                  <a:solidFill>
                    <a:srgbClr val="000000"/>
                  </a:solidFill>
                  <a:latin typeface="Arial" charset="0"/>
                  <a:ea typeface="SimSun" charset="0"/>
                  <a:cs typeface="SimSun" charset="0"/>
                </a:rPr>
                <a:t>doi:10.1371/journal.pgen.0020188.g002</a:t>
              </a:r>
            </a:p>
          </p:txBody>
        </p:sp>
        <p:sp>
          <p:nvSpPr>
            <p:cNvPr id="95237" name="Line 7"/>
            <p:cNvSpPr>
              <a:spLocks noChangeShapeType="1"/>
            </p:cNvSpPr>
            <p:nvPr/>
          </p:nvSpPr>
          <p:spPr bwMode="auto">
            <a:xfrm>
              <a:off x="1111" y="1117"/>
              <a:ext cx="340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3453"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95238" name="Line 8"/>
            <p:cNvSpPr>
              <a:spLocks noChangeShapeType="1"/>
            </p:cNvSpPr>
            <p:nvPr/>
          </p:nvSpPr>
          <p:spPr bwMode="auto">
            <a:xfrm>
              <a:off x="1111" y="1117"/>
              <a:ext cx="0" cy="185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3453"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95239" name="Line 9"/>
            <p:cNvSpPr>
              <a:spLocks noChangeShapeType="1"/>
            </p:cNvSpPr>
            <p:nvPr/>
          </p:nvSpPr>
          <p:spPr bwMode="auto">
            <a:xfrm flipV="1">
              <a:off x="1111" y="2976"/>
              <a:ext cx="3402"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3453"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95240" name="Line 10"/>
            <p:cNvSpPr>
              <a:spLocks noChangeShapeType="1"/>
            </p:cNvSpPr>
            <p:nvPr/>
          </p:nvSpPr>
          <p:spPr bwMode="auto">
            <a:xfrm>
              <a:off x="4513" y="1117"/>
              <a:ext cx="0" cy="185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3453"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95241" name="Oval 11"/>
            <p:cNvSpPr>
              <a:spLocks noChangeArrowheads="1"/>
            </p:cNvSpPr>
            <p:nvPr/>
          </p:nvSpPr>
          <p:spPr bwMode="auto">
            <a:xfrm>
              <a:off x="612" y="436"/>
              <a:ext cx="672" cy="31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3453" fontAlgn="base">
                <a:spcBef>
                  <a:spcPct val="0"/>
                </a:spcBef>
                <a:spcAft>
                  <a:spcPct val="0"/>
                </a:spcAft>
              </a:pPr>
              <a:endParaRPr lang="en-US" smtClean="0">
                <a:solidFill>
                  <a:srgbClr val="000000"/>
                </a:solidFill>
                <a:latin typeface="Arial" charset="0"/>
                <a:ea typeface="SimSun" charset="0"/>
                <a:cs typeface="SimSun" charset="0"/>
              </a:endParaRPr>
            </a:p>
          </p:txBody>
        </p:sp>
        <p:sp>
          <p:nvSpPr>
            <p:cNvPr id="95242" name="Oval 12"/>
            <p:cNvSpPr>
              <a:spLocks noChangeArrowheads="1"/>
            </p:cNvSpPr>
            <p:nvPr/>
          </p:nvSpPr>
          <p:spPr bwMode="auto">
            <a:xfrm>
              <a:off x="1746" y="255"/>
              <a:ext cx="1056" cy="31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3453" fontAlgn="base">
                <a:spcBef>
                  <a:spcPct val="0"/>
                </a:spcBef>
                <a:spcAft>
                  <a:spcPct val="0"/>
                </a:spcAft>
              </a:pPr>
              <a:endParaRPr lang="en-US" smtClean="0">
                <a:solidFill>
                  <a:srgbClr val="000000"/>
                </a:solidFill>
                <a:latin typeface="Arial" charset="0"/>
                <a:ea typeface="SimSun" charset="0"/>
                <a:cs typeface="SimSun" charset="0"/>
              </a:endParaRPr>
            </a:p>
          </p:txBody>
        </p:sp>
        <p:sp>
          <p:nvSpPr>
            <p:cNvPr id="95243" name="Oval 13"/>
            <p:cNvSpPr>
              <a:spLocks noChangeArrowheads="1"/>
            </p:cNvSpPr>
            <p:nvPr/>
          </p:nvSpPr>
          <p:spPr bwMode="auto">
            <a:xfrm>
              <a:off x="2699" y="527"/>
              <a:ext cx="1104" cy="40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3453" fontAlgn="base">
                <a:spcBef>
                  <a:spcPct val="0"/>
                </a:spcBef>
                <a:spcAft>
                  <a:spcPct val="0"/>
                </a:spcAft>
              </a:pPr>
              <a:endParaRPr lang="en-US" smtClean="0">
                <a:solidFill>
                  <a:srgbClr val="000000"/>
                </a:solidFill>
                <a:latin typeface="Arial" charset="0"/>
                <a:ea typeface="SimSun" charset="0"/>
                <a:cs typeface="SimSun" charset="0"/>
              </a:endParaRPr>
            </a:p>
          </p:txBody>
        </p:sp>
        <p:sp>
          <p:nvSpPr>
            <p:cNvPr id="95244" name="Oval 14"/>
            <p:cNvSpPr>
              <a:spLocks noChangeArrowheads="1"/>
            </p:cNvSpPr>
            <p:nvPr/>
          </p:nvSpPr>
          <p:spPr bwMode="auto">
            <a:xfrm>
              <a:off x="3787" y="255"/>
              <a:ext cx="912" cy="40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3453" fontAlgn="base">
                <a:spcBef>
                  <a:spcPct val="0"/>
                </a:spcBef>
                <a:spcAft>
                  <a:spcPct val="0"/>
                </a:spcAft>
              </a:pPr>
              <a:endParaRPr lang="en-US" smtClean="0">
                <a:solidFill>
                  <a:srgbClr val="000000"/>
                </a:solidFill>
                <a:latin typeface="Arial" charset="0"/>
                <a:ea typeface="SimSun" charset="0"/>
                <a:cs typeface="SimSun" charset="0"/>
              </a:endParaRPr>
            </a:p>
          </p:txBody>
        </p:sp>
        <p:sp>
          <p:nvSpPr>
            <p:cNvPr id="95245" name="Oval 15"/>
            <p:cNvSpPr>
              <a:spLocks noChangeArrowheads="1"/>
            </p:cNvSpPr>
            <p:nvPr/>
          </p:nvSpPr>
          <p:spPr bwMode="auto">
            <a:xfrm>
              <a:off x="4649" y="890"/>
              <a:ext cx="768" cy="454"/>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3453" fontAlgn="base">
                <a:spcBef>
                  <a:spcPct val="0"/>
                </a:spcBef>
                <a:spcAft>
                  <a:spcPct val="0"/>
                </a:spcAft>
              </a:pPr>
              <a:endParaRPr lang="en-US" smtClean="0">
                <a:solidFill>
                  <a:srgbClr val="000000"/>
                </a:solidFill>
                <a:latin typeface="Arial" charset="0"/>
                <a:ea typeface="SimSun" charset="0"/>
                <a:cs typeface="SimSun" charset="0"/>
              </a:endParaRPr>
            </a:p>
          </p:txBody>
        </p:sp>
        <p:sp>
          <p:nvSpPr>
            <p:cNvPr id="95246" name="Oval 16"/>
            <p:cNvSpPr>
              <a:spLocks noChangeArrowheads="1"/>
            </p:cNvSpPr>
            <p:nvPr/>
          </p:nvSpPr>
          <p:spPr bwMode="auto">
            <a:xfrm>
              <a:off x="4649" y="1838"/>
              <a:ext cx="1043" cy="499"/>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3453" fontAlgn="base">
                <a:spcBef>
                  <a:spcPct val="0"/>
                </a:spcBef>
                <a:spcAft>
                  <a:spcPct val="0"/>
                </a:spcAft>
              </a:pPr>
              <a:r>
                <a:rPr lang="hu-HU" sz="1600">
                  <a:solidFill>
                    <a:srgbClr val="FF0000"/>
                  </a:solidFill>
                  <a:latin typeface="Arial" charset="0"/>
                  <a:ea typeface="SimSun" charset="0"/>
                  <a:cs typeface="SimSun" charset="0"/>
                </a:rPr>
                <a:t>Technológiai </a:t>
              </a:r>
            </a:p>
            <a:p>
              <a:pPr algn="ctr" defTabSz="913453" fontAlgn="base">
                <a:spcBef>
                  <a:spcPct val="0"/>
                </a:spcBef>
                <a:spcAft>
                  <a:spcPct val="0"/>
                </a:spcAft>
              </a:pPr>
              <a:r>
                <a:rPr lang="hu-HU" sz="1600">
                  <a:solidFill>
                    <a:srgbClr val="FF0000"/>
                  </a:solidFill>
                  <a:latin typeface="Arial" charset="0"/>
                  <a:ea typeface="SimSun" charset="0"/>
                  <a:cs typeface="SimSun" charset="0"/>
                </a:rPr>
                <a:t>fejlődés</a:t>
              </a:r>
            </a:p>
          </p:txBody>
        </p:sp>
        <p:sp>
          <p:nvSpPr>
            <p:cNvPr id="95247" name="Oval 17"/>
            <p:cNvSpPr>
              <a:spLocks noChangeArrowheads="1"/>
            </p:cNvSpPr>
            <p:nvPr/>
          </p:nvSpPr>
          <p:spPr bwMode="auto">
            <a:xfrm>
              <a:off x="204" y="1117"/>
              <a:ext cx="816" cy="363"/>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3453" fontAlgn="base">
                <a:spcBef>
                  <a:spcPct val="0"/>
                </a:spcBef>
                <a:spcAft>
                  <a:spcPct val="0"/>
                </a:spcAft>
              </a:pPr>
              <a:r>
                <a:rPr lang="hu-HU" sz="1600">
                  <a:solidFill>
                    <a:srgbClr val="FF0000"/>
                  </a:solidFill>
                  <a:latin typeface="Arial" charset="0"/>
                  <a:ea typeface="SimSun" charset="0"/>
                  <a:cs typeface="SimSun" charset="0"/>
                </a:rPr>
                <a:t>Vírusok</a:t>
              </a:r>
            </a:p>
          </p:txBody>
        </p:sp>
        <p:sp>
          <p:nvSpPr>
            <p:cNvPr id="95248" name="Oval 18"/>
            <p:cNvSpPr>
              <a:spLocks noChangeArrowheads="1"/>
            </p:cNvSpPr>
            <p:nvPr/>
          </p:nvSpPr>
          <p:spPr bwMode="auto">
            <a:xfrm>
              <a:off x="158" y="2115"/>
              <a:ext cx="912" cy="499"/>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3453" fontAlgn="base">
                <a:spcBef>
                  <a:spcPct val="0"/>
                </a:spcBef>
                <a:spcAft>
                  <a:spcPct val="0"/>
                </a:spcAft>
              </a:pPr>
              <a:endParaRPr lang="en-US" smtClean="0">
                <a:solidFill>
                  <a:srgbClr val="000000"/>
                </a:solidFill>
                <a:latin typeface="Arial" charset="0"/>
                <a:ea typeface="SimSun" charset="0"/>
                <a:cs typeface="SimSun" charset="0"/>
              </a:endParaRPr>
            </a:p>
          </p:txBody>
        </p:sp>
        <p:sp>
          <p:nvSpPr>
            <p:cNvPr id="95249" name="Oval 19"/>
            <p:cNvSpPr>
              <a:spLocks noChangeArrowheads="1"/>
            </p:cNvSpPr>
            <p:nvPr/>
          </p:nvSpPr>
          <p:spPr bwMode="auto">
            <a:xfrm>
              <a:off x="158" y="3294"/>
              <a:ext cx="1105" cy="40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3453" fontAlgn="base">
                <a:spcBef>
                  <a:spcPct val="0"/>
                </a:spcBef>
                <a:spcAft>
                  <a:spcPct val="0"/>
                </a:spcAft>
              </a:pPr>
              <a:endParaRPr lang="en-US" smtClean="0">
                <a:solidFill>
                  <a:srgbClr val="000000"/>
                </a:solidFill>
                <a:latin typeface="Arial" charset="0"/>
                <a:ea typeface="SimSun" charset="0"/>
                <a:cs typeface="SimSun" charset="0"/>
              </a:endParaRPr>
            </a:p>
          </p:txBody>
        </p:sp>
        <p:sp>
          <p:nvSpPr>
            <p:cNvPr id="95250" name="Oval 20"/>
            <p:cNvSpPr>
              <a:spLocks noChangeArrowheads="1"/>
            </p:cNvSpPr>
            <p:nvPr/>
          </p:nvSpPr>
          <p:spPr bwMode="auto">
            <a:xfrm>
              <a:off x="1383" y="3113"/>
              <a:ext cx="1248" cy="499"/>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3453" fontAlgn="base">
                <a:spcBef>
                  <a:spcPct val="0"/>
                </a:spcBef>
                <a:spcAft>
                  <a:spcPct val="0"/>
                </a:spcAft>
              </a:pPr>
              <a:endParaRPr lang="en-US" smtClean="0">
                <a:solidFill>
                  <a:srgbClr val="000000"/>
                </a:solidFill>
                <a:latin typeface="Arial" charset="0"/>
                <a:ea typeface="SimSun" charset="0"/>
                <a:cs typeface="SimSun" charset="0"/>
              </a:endParaRPr>
            </a:p>
          </p:txBody>
        </p:sp>
        <p:sp>
          <p:nvSpPr>
            <p:cNvPr id="95251" name="Oval 21"/>
            <p:cNvSpPr>
              <a:spLocks noChangeArrowheads="1"/>
            </p:cNvSpPr>
            <p:nvPr/>
          </p:nvSpPr>
          <p:spPr bwMode="auto">
            <a:xfrm>
              <a:off x="2381" y="3657"/>
              <a:ext cx="1056" cy="363"/>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3453" fontAlgn="base">
                <a:spcBef>
                  <a:spcPct val="0"/>
                </a:spcBef>
                <a:spcAft>
                  <a:spcPct val="0"/>
                </a:spcAft>
              </a:pPr>
              <a:r>
                <a:rPr lang="hu-HU" sz="1600">
                  <a:solidFill>
                    <a:srgbClr val="FF0000"/>
                  </a:solidFill>
                  <a:latin typeface="Arial" charset="0"/>
                  <a:ea typeface="SimSun" charset="0"/>
                  <a:cs typeface="SimSun" charset="0"/>
                </a:rPr>
                <a:t>Pszichológia</a:t>
              </a:r>
            </a:p>
          </p:txBody>
        </p:sp>
        <p:sp>
          <p:nvSpPr>
            <p:cNvPr id="95252" name="Oval 22"/>
            <p:cNvSpPr>
              <a:spLocks noChangeArrowheads="1"/>
            </p:cNvSpPr>
            <p:nvPr/>
          </p:nvSpPr>
          <p:spPr bwMode="auto">
            <a:xfrm>
              <a:off x="3334" y="3203"/>
              <a:ext cx="1295" cy="54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3453" fontAlgn="base">
                <a:spcBef>
                  <a:spcPct val="0"/>
                </a:spcBef>
                <a:spcAft>
                  <a:spcPct val="0"/>
                </a:spcAft>
              </a:pPr>
              <a:r>
                <a:rPr lang="hu-HU" sz="1600">
                  <a:solidFill>
                    <a:srgbClr val="FF0000"/>
                  </a:solidFill>
                  <a:latin typeface="Arial" charset="0"/>
                  <a:ea typeface="SimSun" charset="0"/>
                  <a:cs typeface="SimSun" charset="0"/>
                </a:rPr>
                <a:t>Környezeti</a:t>
              </a:r>
            </a:p>
            <a:p>
              <a:pPr algn="ctr" defTabSz="913453" fontAlgn="base">
                <a:spcBef>
                  <a:spcPct val="0"/>
                </a:spcBef>
                <a:spcAft>
                  <a:spcPct val="0"/>
                </a:spcAft>
              </a:pPr>
              <a:r>
                <a:rPr lang="hu-HU" sz="1600">
                  <a:solidFill>
                    <a:srgbClr val="FF0000"/>
                  </a:solidFill>
                  <a:latin typeface="Arial" charset="0"/>
                  <a:ea typeface="SimSun" charset="0"/>
                  <a:cs typeface="SimSun" charset="0"/>
                </a:rPr>
                <a:t>szennyezettség</a:t>
              </a:r>
            </a:p>
          </p:txBody>
        </p:sp>
        <p:sp>
          <p:nvSpPr>
            <p:cNvPr id="95253" name="Oval 23"/>
            <p:cNvSpPr>
              <a:spLocks noChangeArrowheads="1"/>
            </p:cNvSpPr>
            <p:nvPr/>
          </p:nvSpPr>
          <p:spPr bwMode="auto">
            <a:xfrm>
              <a:off x="4740" y="2976"/>
              <a:ext cx="816" cy="499"/>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3453" fontAlgn="base">
                <a:spcBef>
                  <a:spcPct val="0"/>
                </a:spcBef>
                <a:spcAft>
                  <a:spcPct val="0"/>
                </a:spcAft>
              </a:pPr>
              <a:endParaRPr lang="en-US" smtClean="0">
                <a:solidFill>
                  <a:srgbClr val="000000"/>
                </a:solidFill>
                <a:latin typeface="Arial" charset="0"/>
                <a:ea typeface="SimSun" charset="0"/>
                <a:cs typeface="SimSun" charset="0"/>
              </a:endParaRPr>
            </a:p>
          </p:txBody>
        </p:sp>
        <p:sp>
          <p:nvSpPr>
            <p:cNvPr id="95254" name="Text Box 24"/>
            <p:cNvSpPr txBox="1">
              <a:spLocks noChangeArrowheads="1"/>
            </p:cNvSpPr>
            <p:nvPr/>
          </p:nvSpPr>
          <p:spPr bwMode="auto">
            <a:xfrm>
              <a:off x="645" y="497"/>
              <a:ext cx="598"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453" eaLnBrk="1" fontAlgn="base" hangingPunct="1">
                <a:spcBef>
                  <a:spcPct val="0"/>
                </a:spcBef>
                <a:spcAft>
                  <a:spcPct val="0"/>
                </a:spcAft>
              </a:pPr>
              <a:r>
                <a:rPr lang="hu-HU" sz="1600">
                  <a:solidFill>
                    <a:srgbClr val="FF0000"/>
                  </a:solidFill>
                  <a:ea typeface="SimSun" charset="0"/>
                  <a:cs typeface="SimSun" charset="0"/>
                </a:rPr>
                <a:t>Mozgás</a:t>
              </a:r>
            </a:p>
          </p:txBody>
        </p:sp>
        <p:sp>
          <p:nvSpPr>
            <p:cNvPr id="95255" name="Line 25"/>
            <p:cNvSpPr>
              <a:spLocks noChangeShapeType="1"/>
            </p:cNvSpPr>
            <p:nvPr/>
          </p:nvSpPr>
          <p:spPr bwMode="auto">
            <a:xfrm>
              <a:off x="1156" y="709"/>
              <a:ext cx="480" cy="40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3453"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95256" name="Text Box 26"/>
            <p:cNvSpPr txBox="1">
              <a:spLocks noChangeArrowheads="1"/>
            </p:cNvSpPr>
            <p:nvPr/>
          </p:nvSpPr>
          <p:spPr bwMode="auto">
            <a:xfrm>
              <a:off x="1824" y="315"/>
              <a:ext cx="859"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453" eaLnBrk="1" fontAlgn="base" hangingPunct="1">
                <a:spcBef>
                  <a:spcPct val="0"/>
                </a:spcBef>
                <a:spcAft>
                  <a:spcPct val="0"/>
                </a:spcAft>
              </a:pPr>
              <a:r>
                <a:rPr lang="hu-HU" sz="1600">
                  <a:solidFill>
                    <a:srgbClr val="FF0000"/>
                  </a:solidFill>
                  <a:ea typeface="SimSun" charset="0"/>
                  <a:cs typeface="SimSun" charset="0"/>
                </a:rPr>
                <a:t>Táplálkozás</a:t>
              </a:r>
            </a:p>
          </p:txBody>
        </p:sp>
        <p:sp>
          <p:nvSpPr>
            <p:cNvPr id="95257" name="Text Box 27"/>
            <p:cNvSpPr txBox="1">
              <a:spLocks noChangeArrowheads="1"/>
            </p:cNvSpPr>
            <p:nvPr/>
          </p:nvSpPr>
          <p:spPr bwMode="auto">
            <a:xfrm>
              <a:off x="1383" y="3158"/>
              <a:ext cx="1248"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453" eaLnBrk="1" fontAlgn="base" hangingPunct="1">
                <a:spcBef>
                  <a:spcPct val="50000"/>
                </a:spcBef>
                <a:spcAft>
                  <a:spcPct val="0"/>
                </a:spcAft>
              </a:pPr>
              <a:r>
                <a:rPr lang="hu-HU" sz="1600">
                  <a:solidFill>
                    <a:srgbClr val="FF0000"/>
                  </a:solidFill>
                  <a:ea typeface="SimSun" charset="0"/>
                  <a:cs typeface="SimSun" charset="0"/>
                </a:rPr>
                <a:t>Méhen belüli fejlődés </a:t>
              </a:r>
            </a:p>
          </p:txBody>
        </p:sp>
        <p:sp>
          <p:nvSpPr>
            <p:cNvPr id="95258" name="Text Box 28"/>
            <p:cNvSpPr txBox="1">
              <a:spLocks noChangeArrowheads="1"/>
            </p:cNvSpPr>
            <p:nvPr/>
          </p:nvSpPr>
          <p:spPr bwMode="auto">
            <a:xfrm>
              <a:off x="2901" y="535"/>
              <a:ext cx="664"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453" eaLnBrk="1" fontAlgn="base" hangingPunct="1">
                <a:spcBef>
                  <a:spcPct val="0"/>
                </a:spcBef>
                <a:spcAft>
                  <a:spcPct val="0"/>
                </a:spcAft>
              </a:pPr>
              <a:r>
                <a:rPr lang="hu-HU" sz="1600">
                  <a:solidFill>
                    <a:srgbClr val="FF0000"/>
                  </a:solidFill>
                  <a:ea typeface="SimSun" charset="0"/>
                  <a:cs typeface="SimSun" charset="0"/>
                </a:rPr>
                <a:t>Szociális </a:t>
              </a:r>
            </a:p>
            <a:p>
              <a:pPr algn="ctr" defTabSz="913453" eaLnBrk="1" fontAlgn="base" hangingPunct="1">
                <a:spcBef>
                  <a:spcPct val="0"/>
                </a:spcBef>
                <a:spcAft>
                  <a:spcPct val="0"/>
                </a:spcAft>
              </a:pPr>
              <a:r>
                <a:rPr lang="hu-HU" sz="1600">
                  <a:solidFill>
                    <a:srgbClr val="FF0000"/>
                  </a:solidFill>
                  <a:ea typeface="SimSun" charset="0"/>
                  <a:cs typeface="SimSun" charset="0"/>
                </a:rPr>
                <a:t>státusz</a:t>
              </a:r>
            </a:p>
          </p:txBody>
        </p:sp>
        <p:sp>
          <p:nvSpPr>
            <p:cNvPr id="95259" name="Line 29"/>
            <p:cNvSpPr>
              <a:spLocks noChangeShapeType="1"/>
            </p:cNvSpPr>
            <p:nvPr/>
          </p:nvSpPr>
          <p:spPr bwMode="auto">
            <a:xfrm>
              <a:off x="930" y="1389"/>
              <a:ext cx="192" cy="9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3453"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95260" name="Line 30"/>
            <p:cNvSpPr>
              <a:spLocks noChangeShapeType="1"/>
            </p:cNvSpPr>
            <p:nvPr/>
          </p:nvSpPr>
          <p:spPr bwMode="auto">
            <a:xfrm>
              <a:off x="2245" y="572"/>
              <a:ext cx="0" cy="54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3453"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95261" name="Line 31"/>
            <p:cNvSpPr>
              <a:spLocks noChangeShapeType="1"/>
            </p:cNvSpPr>
            <p:nvPr/>
          </p:nvSpPr>
          <p:spPr bwMode="auto">
            <a:xfrm flipH="1">
              <a:off x="3470" y="890"/>
              <a:ext cx="48" cy="22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3453"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95262" name="Line 32"/>
            <p:cNvSpPr>
              <a:spLocks noChangeShapeType="1"/>
            </p:cNvSpPr>
            <p:nvPr/>
          </p:nvSpPr>
          <p:spPr bwMode="auto">
            <a:xfrm flipV="1">
              <a:off x="1973" y="2976"/>
              <a:ext cx="288" cy="1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3453"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95263" name="Text Box 33"/>
            <p:cNvSpPr txBox="1">
              <a:spLocks noChangeArrowheads="1"/>
            </p:cNvSpPr>
            <p:nvPr/>
          </p:nvSpPr>
          <p:spPr bwMode="auto">
            <a:xfrm>
              <a:off x="3787" y="346"/>
              <a:ext cx="967"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453" eaLnBrk="1" fontAlgn="base" hangingPunct="1">
                <a:spcBef>
                  <a:spcPct val="0"/>
                </a:spcBef>
                <a:spcAft>
                  <a:spcPct val="0"/>
                </a:spcAft>
              </a:pPr>
              <a:r>
                <a:rPr lang="hu-HU" sz="1600">
                  <a:solidFill>
                    <a:srgbClr val="FF0000"/>
                  </a:solidFill>
                  <a:ea typeface="SimSun" charset="0"/>
                  <a:cs typeface="SimSun" charset="0"/>
                </a:rPr>
                <a:t>Bél mikroflóra</a:t>
              </a:r>
            </a:p>
          </p:txBody>
        </p:sp>
        <p:sp>
          <p:nvSpPr>
            <p:cNvPr id="95264" name="Line 34"/>
            <p:cNvSpPr>
              <a:spLocks noChangeShapeType="1"/>
            </p:cNvSpPr>
            <p:nvPr/>
          </p:nvSpPr>
          <p:spPr bwMode="auto">
            <a:xfrm flipH="1">
              <a:off x="4150" y="663"/>
              <a:ext cx="240" cy="45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3453"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95265" name="Text Box 35"/>
            <p:cNvSpPr txBox="1">
              <a:spLocks noChangeArrowheads="1"/>
            </p:cNvSpPr>
            <p:nvPr/>
          </p:nvSpPr>
          <p:spPr bwMode="auto">
            <a:xfrm>
              <a:off x="4669" y="1026"/>
              <a:ext cx="766"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453" eaLnBrk="1" fontAlgn="base" hangingPunct="1">
                <a:spcBef>
                  <a:spcPct val="0"/>
                </a:spcBef>
                <a:spcAft>
                  <a:spcPct val="0"/>
                </a:spcAft>
              </a:pPr>
              <a:r>
                <a:rPr lang="hu-HU" sz="1600">
                  <a:solidFill>
                    <a:srgbClr val="FF0000"/>
                  </a:solidFill>
                  <a:ea typeface="SimSun" charset="0"/>
                  <a:cs typeface="SimSun" charset="0"/>
                </a:rPr>
                <a:t>Hormonok</a:t>
              </a:r>
            </a:p>
          </p:txBody>
        </p:sp>
        <p:sp>
          <p:nvSpPr>
            <p:cNvPr id="95266" name="Line 36"/>
            <p:cNvSpPr>
              <a:spLocks noChangeShapeType="1"/>
            </p:cNvSpPr>
            <p:nvPr/>
          </p:nvSpPr>
          <p:spPr bwMode="auto">
            <a:xfrm flipH="1">
              <a:off x="4513" y="1344"/>
              <a:ext cx="384" cy="3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3453"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95267" name="Text Box 37"/>
            <p:cNvSpPr txBox="1">
              <a:spLocks noChangeArrowheads="1"/>
            </p:cNvSpPr>
            <p:nvPr/>
          </p:nvSpPr>
          <p:spPr bwMode="auto">
            <a:xfrm>
              <a:off x="158" y="3400"/>
              <a:ext cx="1061"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453" eaLnBrk="1" fontAlgn="base" hangingPunct="1">
                <a:spcBef>
                  <a:spcPct val="0"/>
                </a:spcBef>
                <a:spcAft>
                  <a:spcPct val="0"/>
                </a:spcAft>
              </a:pPr>
              <a:r>
                <a:rPr lang="hu-HU" sz="1600">
                  <a:solidFill>
                    <a:srgbClr val="FF0000"/>
                  </a:solidFill>
                  <a:ea typeface="SimSun" charset="0"/>
                  <a:cs typeface="SimSun" charset="0"/>
                </a:rPr>
                <a:t>Táplálék bőség</a:t>
              </a:r>
            </a:p>
          </p:txBody>
        </p:sp>
        <p:sp>
          <p:nvSpPr>
            <p:cNvPr id="95268" name="Line 38"/>
            <p:cNvSpPr>
              <a:spLocks noChangeShapeType="1"/>
            </p:cNvSpPr>
            <p:nvPr/>
          </p:nvSpPr>
          <p:spPr bwMode="auto">
            <a:xfrm flipV="1">
              <a:off x="975" y="2976"/>
              <a:ext cx="336" cy="3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3453"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95269" name="Line 39"/>
            <p:cNvSpPr>
              <a:spLocks noChangeShapeType="1"/>
            </p:cNvSpPr>
            <p:nvPr/>
          </p:nvSpPr>
          <p:spPr bwMode="auto">
            <a:xfrm flipH="1">
              <a:off x="4513" y="2115"/>
              <a:ext cx="136" cy="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3453"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95270" name="Text Box 40"/>
            <p:cNvSpPr txBox="1">
              <a:spLocks noChangeArrowheads="1"/>
            </p:cNvSpPr>
            <p:nvPr/>
          </p:nvSpPr>
          <p:spPr bwMode="auto">
            <a:xfrm>
              <a:off x="158" y="2267"/>
              <a:ext cx="960"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453" eaLnBrk="1" fontAlgn="base" hangingPunct="1">
                <a:spcBef>
                  <a:spcPct val="0"/>
                </a:spcBef>
                <a:spcAft>
                  <a:spcPct val="0"/>
                </a:spcAft>
              </a:pPr>
              <a:r>
                <a:rPr lang="hu-HU" sz="1600">
                  <a:solidFill>
                    <a:srgbClr val="FF0000"/>
                  </a:solidFill>
                  <a:ea typeface="SimSun" charset="0"/>
                  <a:cs typeface="SimSun" charset="0"/>
                </a:rPr>
                <a:t>Orvosi ellátás</a:t>
              </a:r>
            </a:p>
          </p:txBody>
        </p:sp>
        <p:sp>
          <p:nvSpPr>
            <p:cNvPr id="95271" name="Line 41"/>
            <p:cNvSpPr>
              <a:spLocks noChangeShapeType="1"/>
            </p:cNvSpPr>
            <p:nvPr/>
          </p:nvSpPr>
          <p:spPr bwMode="auto">
            <a:xfrm flipV="1">
              <a:off x="975" y="2160"/>
              <a:ext cx="144" cy="9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3453"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95272" name="Line 42"/>
            <p:cNvSpPr>
              <a:spLocks noChangeShapeType="1"/>
            </p:cNvSpPr>
            <p:nvPr/>
          </p:nvSpPr>
          <p:spPr bwMode="auto">
            <a:xfrm flipH="1" flipV="1">
              <a:off x="3696" y="2976"/>
              <a:ext cx="384" cy="22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3453"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95273" name="Line 43"/>
            <p:cNvSpPr>
              <a:spLocks noChangeShapeType="1"/>
            </p:cNvSpPr>
            <p:nvPr/>
          </p:nvSpPr>
          <p:spPr bwMode="auto">
            <a:xfrm flipV="1">
              <a:off x="2880" y="2976"/>
              <a:ext cx="0" cy="68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3453"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95274" name="Line 44"/>
            <p:cNvSpPr>
              <a:spLocks noChangeShapeType="1"/>
            </p:cNvSpPr>
            <p:nvPr/>
          </p:nvSpPr>
          <p:spPr bwMode="auto">
            <a:xfrm flipH="1" flipV="1">
              <a:off x="4513" y="2704"/>
              <a:ext cx="336" cy="3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3453"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95275" name="Text Box 45"/>
            <p:cNvSpPr txBox="1">
              <a:spLocks noChangeArrowheads="1"/>
            </p:cNvSpPr>
            <p:nvPr/>
          </p:nvSpPr>
          <p:spPr bwMode="auto">
            <a:xfrm>
              <a:off x="4762" y="3067"/>
              <a:ext cx="831"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453" eaLnBrk="1" fontAlgn="base" hangingPunct="1">
                <a:spcBef>
                  <a:spcPct val="0"/>
                </a:spcBef>
                <a:spcAft>
                  <a:spcPct val="0"/>
                </a:spcAft>
              </a:pPr>
              <a:r>
                <a:rPr lang="hu-HU" sz="1600">
                  <a:solidFill>
                    <a:srgbClr val="FF0000"/>
                  </a:solidFill>
                  <a:ea typeface="SimSun" charset="0"/>
                  <a:cs typeface="SimSun" charset="0"/>
                </a:rPr>
                <a:t>Társadalmi </a:t>
              </a:r>
            </a:p>
            <a:p>
              <a:pPr algn="ctr" defTabSz="913453" eaLnBrk="1" fontAlgn="base" hangingPunct="1">
                <a:spcBef>
                  <a:spcPct val="0"/>
                </a:spcBef>
                <a:spcAft>
                  <a:spcPct val="0"/>
                </a:spcAft>
              </a:pPr>
              <a:r>
                <a:rPr lang="hu-HU" sz="1600">
                  <a:solidFill>
                    <a:srgbClr val="FF0000"/>
                  </a:solidFill>
                  <a:ea typeface="SimSun" charset="0"/>
                  <a:cs typeface="SimSun" charset="0"/>
                </a:rPr>
                <a:t>hatás</a:t>
              </a:r>
            </a:p>
          </p:txBody>
        </p:sp>
      </p:grpSp>
      <p:sp>
        <p:nvSpPr>
          <p:cNvPr id="95234" name="Rectangle 46"/>
          <p:cNvSpPr>
            <a:spLocks noChangeArrowheads="1"/>
          </p:cNvSpPr>
          <p:nvPr/>
        </p:nvSpPr>
        <p:spPr bwMode="auto">
          <a:xfrm>
            <a:off x="179398" y="-26978"/>
            <a:ext cx="8713787"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nchor="ctr"/>
          <a:lstStyle/>
          <a:p>
            <a:pPr algn="ctr" defTabSz="913453" fontAlgn="base">
              <a:spcBef>
                <a:spcPct val="0"/>
              </a:spcBef>
              <a:spcAft>
                <a:spcPct val="0"/>
              </a:spcAft>
            </a:pPr>
            <a:r>
              <a:rPr lang="hu-HU" sz="2800" b="1">
                <a:solidFill>
                  <a:srgbClr val="002060"/>
                </a:solidFill>
                <a:latin typeface="Calibri" charset="0"/>
                <a:ea typeface="SimSun" charset="0"/>
                <a:cs typeface="SimSun" charset="0"/>
              </a:rPr>
              <a:t>A genetikán „túli</a:t>
            </a:r>
            <a:r>
              <a:rPr lang="ja-JP" altLang="hu-HU" sz="2800" b="1">
                <a:solidFill>
                  <a:srgbClr val="002060"/>
                </a:solidFill>
                <a:latin typeface="Calibri" charset="0"/>
                <a:ea typeface="SimSun" charset="0"/>
                <a:cs typeface="SimSun" charset="0"/>
              </a:rPr>
              <a:t>”</a:t>
            </a:r>
            <a:r>
              <a:rPr lang="hu-HU" altLang="ja-JP" sz="2800" b="1">
                <a:solidFill>
                  <a:srgbClr val="002060"/>
                </a:solidFill>
                <a:latin typeface="Calibri" charset="0"/>
                <a:ea typeface="SimSun" charset="0"/>
                <a:cs typeface="SimSun" charset="0"/>
              </a:rPr>
              <a:t> elhízásra ható epigenetikai tényezők</a:t>
            </a:r>
            <a:endParaRPr lang="hu-HU" sz="2800" b="1">
              <a:solidFill>
                <a:srgbClr val="002060"/>
              </a:solidFill>
              <a:latin typeface="Calibri" charset="0"/>
              <a:ea typeface="SimSun" charset="0"/>
              <a:cs typeface="SimSun" charset="0"/>
            </a:endParaRPr>
          </a:p>
        </p:txBody>
      </p:sp>
    </p:spTree>
    <p:extLst>
      <p:ext uri="{BB962C8B-B14F-4D97-AF65-F5344CB8AC3E}">
        <p14:creationId xmlns:p14="http://schemas.microsoft.com/office/powerpoint/2010/main" val="62554378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3"/>
          <p:cNvSpPr txBox="1">
            <a:spLocks noChangeArrowheads="1"/>
          </p:cNvSpPr>
          <p:nvPr/>
        </p:nvSpPr>
        <p:spPr bwMode="auto">
          <a:xfrm>
            <a:off x="323850" y="112723"/>
            <a:ext cx="84963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453" eaLnBrk="1" fontAlgn="base" hangingPunct="1">
              <a:spcBef>
                <a:spcPct val="0"/>
              </a:spcBef>
              <a:spcAft>
                <a:spcPct val="0"/>
              </a:spcAft>
            </a:pPr>
            <a:r>
              <a:rPr lang="hu-HU" sz="2800" b="1">
                <a:solidFill>
                  <a:srgbClr val="002060"/>
                </a:solidFill>
                <a:latin typeface="Calibri" charset="0"/>
              </a:rPr>
              <a:t>Epigenetikai szabályozás</a:t>
            </a:r>
            <a:endParaRPr lang="en-US" sz="2800" b="1">
              <a:solidFill>
                <a:srgbClr val="002060"/>
              </a:solidFill>
              <a:latin typeface="Calibri" charset="0"/>
            </a:endParaRPr>
          </a:p>
        </p:txBody>
      </p:sp>
      <p:sp>
        <p:nvSpPr>
          <p:cNvPr id="54274" name="Rectangle 9"/>
          <p:cNvSpPr>
            <a:spLocks noChangeArrowheads="1"/>
          </p:cNvSpPr>
          <p:nvPr/>
        </p:nvSpPr>
        <p:spPr bwMode="auto">
          <a:xfrm>
            <a:off x="250825" y="836613"/>
            <a:ext cx="860425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nchor="ctr">
            <a:spAutoFit/>
          </a:bodyPr>
          <a:lstStyle/>
          <a:p>
            <a:pPr defTabSz="913453" eaLnBrk="0" fontAlgn="base" hangingPunct="0">
              <a:lnSpc>
                <a:spcPct val="150000"/>
              </a:lnSpc>
              <a:spcBef>
                <a:spcPct val="0"/>
              </a:spcBef>
              <a:spcAft>
                <a:spcPct val="0"/>
              </a:spcAft>
              <a:buFont typeface="Wingdings" charset="0"/>
              <a:buChar char="Ø"/>
            </a:pPr>
            <a:r>
              <a:rPr lang="hu-HU" sz="2000" b="1">
                <a:solidFill>
                  <a:srgbClr val="002060"/>
                </a:solidFill>
                <a:latin typeface="Calibri" charset="0"/>
                <a:ea typeface="ＭＳ Ｐゴシック" charset="0"/>
                <a:cs typeface="ＭＳ Ｐゴシック" charset="0"/>
              </a:rPr>
              <a:t>A genom </a:t>
            </a:r>
            <a:r>
              <a:rPr lang="hu-HU" sz="2000" b="1">
                <a:solidFill>
                  <a:srgbClr val="C00000"/>
                </a:solidFill>
                <a:latin typeface="Calibri" charset="0"/>
                <a:ea typeface="ＭＳ Ｐゴシック" charset="0"/>
                <a:cs typeface="ＭＳ Ｐゴシック" charset="0"/>
              </a:rPr>
              <a:t>kovalens</a:t>
            </a:r>
            <a:r>
              <a:rPr lang="hu-HU" sz="2000" b="1">
                <a:solidFill>
                  <a:srgbClr val="002060"/>
                </a:solidFill>
                <a:latin typeface="Calibri" charset="0"/>
                <a:ea typeface="ＭＳ Ｐゴシック" charset="0"/>
                <a:cs typeface="ＭＳ Ｐゴシック" charset="0"/>
              </a:rPr>
              <a:t> és </a:t>
            </a:r>
            <a:r>
              <a:rPr lang="hu-HU" sz="2000" b="1">
                <a:solidFill>
                  <a:srgbClr val="C00000"/>
                </a:solidFill>
                <a:latin typeface="Calibri" charset="0"/>
                <a:ea typeface="ＭＳ Ｐゴシック" charset="0"/>
                <a:cs typeface="ＭＳ Ｐゴシック" charset="0"/>
              </a:rPr>
              <a:t>reverzibilis</a:t>
            </a:r>
            <a:r>
              <a:rPr lang="hu-HU" sz="2000" b="1">
                <a:solidFill>
                  <a:srgbClr val="002060"/>
                </a:solidFill>
                <a:latin typeface="Calibri" charset="0"/>
                <a:ea typeface="ＭＳ Ｐゴシック" charset="0"/>
                <a:cs typeface="ＭＳ Ｐゴシック" charset="0"/>
              </a:rPr>
              <a:t> módosítása, </a:t>
            </a:r>
          </a:p>
          <a:p>
            <a:pPr lvl="1" defTabSz="913453" eaLnBrk="0" fontAlgn="base" hangingPunct="0">
              <a:lnSpc>
                <a:spcPct val="150000"/>
              </a:lnSpc>
              <a:spcBef>
                <a:spcPct val="0"/>
              </a:spcBef>
              <a:spcAft>
                <a:spcPct val="0"/>
              </a:spcAft>
            </a:pPr>
            <a:r>
              <a:rPr lang="hu-HU" sz="2000" b="1">
                <a:solidFill>
                  <a:srgbClr val="002060"/>
                </a:solidFill>
                <a:latin typeface="Calibri" charset="0"/>
                <a:ea typeface="ＭＳ Ｐゴシック" charset="0"/>
                <a:cs typeface="ＭＳ Ｐゴシック" charset="0"/>
              </a:rPr>
              <a:t>az örökölt DNS nukleotid sorrendjének változása </a:t>
            </a:r>
            <a:r>
              <a:rPr lang="hu-HU" sz="2000" b="1">
                <a:solidFill>
                  <a:srgbClr val="C00000"/>
                </a:solidFill>
                <a:latin typeface="Calibri" charset="0"/>
                <a:ea typeface="ＭＳ Ｐゴシック" charset="0"/>
                <a:cs typeface="ＭＳ Ｐゴシック" charset="0"/>
              </a:rPr>
              <a:t>nélkül</a:t>
            </a:r>
          </a:p>
          <a:p>
            <a:pPr defTabSz="913453" eaLnBrk="0" fontAlgn="base" hangingPunct="0">
              <a:lnSpc>
                <a:spcPct val="150000"/>
              </a:lnSpc>
              <a:spcBef>
                <a:spcPct val="0"/>
              </a:spcBef>
              <a:spcAft>
                <a:spcPct val="0"/>
              </a:spcAft>
              <a:buFont typeface="Wingdings" charset="0"/>
              <a:buChar char="Ø"/>
            </a:pPr>
            <a:r>
              <a:rPr lang="hu-HU" sz="2000" b="1">
                <a:solidFill>
                  <a:srgbClr val="002060"/>
                </a:solidFill>
                <a:latin typeface="Calibri" charset="0"/>
                <a:ea typeface="ＭＳ Ｐゴシック" charset="0"/>
                <a:cs typeface="ＭＳ Ｐゴシック" charset="0"/>
              </a:rPr>
              <a:t>A gének aktivitására hat (erősítés, csökkentés) </a:t>
            </a:r>
          </a:p>
          <a:p>
            <a:pPr defTabSz="913453" eaLnBrk="0" fontAlgn="base" hangingPunct="0">
              <a:lnSpc>
                <a:spcPct val="150000"/>
              </a:lnSpc>
              <a:spcBef>
                <a:spcPct val="0"/>
              </a:spcBef>
              <a:spcAft>
                <a:spcPct val="0"/>
              </a:spcAft>
              <a:buFont typeface="Wingdings" charset="0"/>
              <a:buChar char="Ø"/>
            </a:pPr>
            <a:r>
              <a:rPr lang="de-DE" sz="2000" b="1">
                <a:solidFill>
                  <a:srgbClr val="002060"/>
                </a:solidFill>
                <a:latin typeface="Calibri" charset="0"/>
                <a:ea typeface="ＭＳ Ｐゴシック" charset="0"/>
                <a:cs typeface="ＭＳ Ｐゴシック" charset="0"/>
              </a:rPr>
              <a:t>Ö</a:t>
            </a:r>
            <a:r>
              <a:rPr lang="en-US" sz="2000" b="1">
                <a:solidFill>
                  <a:srgbClr val="002060"/>
                </a:solidFill>
                <a:latin typeface="Calibri" charset="0"/>
                <a:ea typeface="ＭＳ Ｐゴシック" charset="0"/>
                <a:cs typeface="ＭＳ Ｐゴシック" charset="0"/>
              </a:rPr>
              <a:t>röklődhet (mitózis, meiózis)</a:t>
            </a:r>
            <a:endParaRPr lang="hu-HU" sz="2000" b="1">
              <a:solidFill>
                <a:srgbClr val="002060"/>
              </a:solidFill>
              <a:latin typeface="Calibri" charset="0"/>
              <a:ea typeface="ＭＳ Ｐゴシック" charset="0"/>
              <a:cs typeface="ＭＳ Ｐゴシック" charset="0"/>
            </a:endParaRPr>
          </a:p>
        </p:txBody>
      </p:sp>
      <p:pic>
        <p:nvPicPr>
          <p:cNvPr id="54275" name="Picture 11" descr="http://umr218.curie.fr/sites/u218/files/images/epigenetic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60" y="2851150"/>
            <a:ext cx="8302625"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églalap 8"/>
          <p:cNvSpPr>
            <a:spLocks noChangeArrowheads="1"/>
          </p:cNvSpPr>
          <p:nvPr/>
        </p:nvSpPr>
        <p:spPr bwMode="auto">
          <a:xfrm>
            <a:off x="1" y="6624638"/>
            <a:ext cx="6858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spAutoFit/>
          </a:bodyPr>
          <a:lstStyle/>
          <a:p>
            <a:pPr defTabSz="913453" fontAlgn="base">
              <a:spcBef>
                <a:spcPct val="0"/>
              </a:spcBef>
              <a:spcAft>
                <a:spcPct val="0"/>
              </a:spcAft>
            </a:pPr>
            <a:r>
              <a:rPr lang="hu-HU" sz="1100" i="1">
                <a:solidFill>
                  <a:prstClr val="black"/>
                </a:solidFill>
                <a:latin typeface="Calibri" charset="0"/>
                <a:ea typeface="ＭＳ Ｐゴシック" charset="0"/>
                <a:cs typeface="ＭＳ Ｐゴシック" charset="0"/>
              </a:rPr>
              <a:t>Kelly Romeo, Salomé Adam &amp; Zachary Gurard-Levin, InstitutCurie</a:t>
            </a:r>
          </a:p>
        </p:txBody>
      </p:sp>
    </p:spTree>
    <p:extLst>
      <p:ext uri="{BB962C8B-B14F-4D97-AF65-F5344CB8AC3E}">
        <p14:creationId xmlns:p14="http://schemas.microsoft.com/office/powerpoint/2010/main" val="236297039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Content Placeholder 2"/>
          <p:cNvSpPr>
            <a:spLocks noGrp="1"/>
          </p:cNvSpPr>
          <p:nvPr>
            <p:ph sz="quarter" idx="1"/>
          </p:nvPr>
        </p:nvSpPr>
        <p:spPr>
          <a:xfrm>
            <a:off x="179398" y="549275"/>
            <a:ext cx="4752975" cy="3195638"/>
          </a:xfrm>
        </p:spPr>
        <p:txBody>
          <a:bodyPr/>
          <a:lstStyle/>
          <a:p>
            <a:pPr marL="318758" indent="-318758" eaLnBrk="1" hangingPunct="1">
              <a:buFont typeface="Wingdings" charset="0"/>
              <a:buChar char="Ø"/>
            </a:pPr>
            <a:r>
              <a:rPr lang="hu-HU" sz="2200" b="1">
                <a:solidFill>
                  <a:srgbClr val="002060"/>
                </a:solidFill>
                <a:latin typeface="Calibri" charset="0"/>
              </a:rPr>
              <a:t>Egypetéjű ikrek</a:t>
            </a:r>
            <a:endParaRPr lang="en-US" sz="2200" b="1">
              <a:solidFill>
                <a:srgbClr val="002060"/>
              </a:solidFill>
              <a:latin typeface="Calibri" charset="0"/>
            </a:endParaRPr>
          </a:p>
          <a:p>
            <a:pPr marL="318758" indent="-318758" eaLnBrk="1" hangingPunct="1">
              <a:buFontTx/>
              <a:buChar char="•"/>
            </a:pPr>
            <a:r>
              <a:rPr lang="hu-HU" sz="2000">
                <a:latin typeface="Calibri" charset="0"/>
              </a:rPr>
              <a:t>egy megtermékenyített petesejt kettéosztódik, </a:t>
            </a:r>
          </a:p>
          <a:p>
            <a:pPr marL="318758" indent="-318758" eaLnBrk="1" hangingPunct="1">
              <a:buFontTx/>
              <a:buChar char="•"/>
            </a:pPr>
            <a:r>
              <a:rPr lang="hu-HU" sz="2000">
                <a:latin typeface="Calibri" charset="0"/>
              </a:rPr>
              <a:t>és két magzat fejlődik belőle </a:t>
            </a:r>
          </a:p>
          <a:p>
            <a:pPr marL="318758" indent="-318758" eaLnBrk="1" hangingPunct="1">
              <a:buFontTx/>
              <a:buChar char="•"/>
            </a:pPr>
            <a:r>
              <a:rPr lang="hu-HU" sz="2000">
                <a:latin typeface="Calibri" charset="0"/>
              </a:rPr>
              <a:t>génjeik 100%-a azonos</a:t>
            </a:r>
            <a:endParaRPr lang="en-US" sz="2000">
              <a:latin typeface="Calibri" charset="0"/>
            </a:endParaRPr>
          </a:p>
        </p:txBody>
      </p:sp>
      <p:sp>
        <p:nvSpPr>
          <p:cNvPr id="57346" name="Content Placeholder 2"/>
          <p:cNvSpPr txBox="1">
            <a:spLocks/>
          </p:cNvSpPr>
          <p:nvPr/>
        </p:nvSpPr>
        <p:spPr bwMode="auto">
          <a:xfrm>
            <a:off x="4643438" y="549275"/>
            <a:ext cx="4500562"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lstStyle>
            <a:lvl1pPr marL="319088" indent="-31908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 typeface="Wingdings" charset="0"/>
              <a:buChar char="Ø"/>
            </a:pPr>
            <a:r>
              <a:rPr lang="hu-HU" b="1">
                <a:solidFill>
                  <a:srgbClr val="002060"/>
                </a:solidFill>
                <a:latin typeface="Calibri" charset="0"/>
              </a:rPr>
              <a:t>Kétpetéjű ikrek</a:t>
            </a:r>
            <a:endParaRPr lang="en-US" b="1">
              <a:solidFill>
                <a:srgbClr val="002060"/>
              </a:solidFill>
              <a:latin typeface="Calibri" charset="0"/>
            </a:endParaRPr>
          </a:p>
          <a:p>
            <a:pPr eaLnBrk="1" hangingPunct="1">
              <a:spcBef>
                <a:spcPct val="20000"/>
              </a:spcBef>
              <a:buFontTx/>
              <a:buChar char="•"/>
            </a:pPr>
            <a:r>
              <a:rPr lang="hu-HU" sz="2000">
                <a:latin typeface="Calibri" charset="0"/>
              </a:rPr>
              <a:t>két petesejt termékenyül meg,</a:t>
            </a:r>
          </a:p>
          <a:p>
            <a:pPr eaLnBrk="1" hangingPunct="1">
              <a:spcBef>
                <a:spcPct val="20000"/>
              </a:spcBef>
              <a:buFontTx/>
              <a:buChar char="•"/>
            </a:pPr>
            <a:r>
              <a:rPr lang="hu-HU" sz="2000">
                <a:latin typeface="Calibri" charset="0"/>
              </a:rPr>
              <a:t>majd két embrió és két magzat fejlődik belőle </a:t>
            </a:r>
          </a:p>
          <a:p>
            <a:pPr eaLnBrk="1" hangingPunct="1">
              <a:spcBef>
                <a:spcPct val="20000"/>
              </a:spcBef>
              <a:buFontTx/>
              <a:buChar char="•"/>
            </a:pPr>
            <a:r>
              <a:rPr lang="hu-HU" sz="2000">
                <a:latin typeface="Calibri" charset="0"/>
              </a:rPr>
              <a:t>génjeik 50%-a azonos</a:t>
            </a:r>
            <a:endParaRPr lang="en-US" sz="2000">
              <a:latin typeface="Calibri" charset="0"/>
            </a:endParaRPr>
          </a:p>
        </p:txBody>
      </p:sp>
      <p:pic>
        <p:nvPicPr>
          <p:cNvPr id="57347" name="Picture 2" descr="http://womenshealth.gov/pregnancy/images/identical-twins-illustr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8" y="2708275"/>
            <a:ext cx="436562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4" descr="Fraternal  twin develop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9800" y="2708275"/>
            <a:ext cx="439420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2" descr="http://www.nlcafe.hu/data/cikk/9/87992/1.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l="5492" r="4808"/>
          <a:stretch>
            <a:fillRect/>
          </a:stretch>
        </p:blipFill>
        <p:spPr bwMode="auto">
          <a:xfrm>
            <a:off x="684216" y="4292600"/>
            <a:ext cx="3455987"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2" descr="https://encrypted-tbn1.gstatic.com/images?q=tbn:ANd9GcTqoyo-c0kxbxF0DOU9kxEeFrhq33DC076W6iQSXFOgJhWBbSwq"/>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4163" y="4365625"/>
            <a:ext cx="3238500" cy="23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zövegdoboz 4"/>
          <p:cNvSpPr txBox="1"/>
          <p:nvPr/>
        </p:nvSpPr>
        <p:spPr>
          <a:xfrm>
            <a:off x="-47625" y="6696075"/>
            <a:ext cx="934622" cy="259857"/>
          </a:xfrm>
          <a:prstGeom prst="rect">
            <a:avLst/>
          </a:prstGeom>
          <a:noFill/>
          <a:ln>
            <a:noFill/>
          </a:ln>
        </p:spPr>
        <p:txBody>
          <a:bodyPr wrap="none" lIns="91340" tIns="45672" rIns="91340" bIns="45672">
            <a:spAutoFit/>
          </a:bodyPr>
          <a:lstStyle>
            <a:defPPr>
              <a:defRPr lang="hu-HU"/>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fontAlgn="auto">
              <a:spcBef>
                <a:spcPts val="0"/>
              </a:spcBef>
              <a:spcAft>
                <a:spcPts val="0"/>
              </a:spcAft>
              <a:defRPr/>
            </a:pPr>
            <a:r>
              <a:rPr lang="hu-HU" sz="1100" i="1" dirty="0">
                <a:latin typeface="+mj-lt"/>
                <a:ea typeface="+mn-ea"/>
              </a:rPr>
              <a:t>Science Prof.</a:t>
            </a:r>
          </a:p>
        </p:txBody>
      </p:sp>
    </p:spTree>
    <p:extLst>
      <p:ext uri="{BB962C8B-B14F-4D97-AF65-F5344CB8AC3E}">
        <p14:creationId xmlns:p14="http://schemas.microsoft.com/office/powerpoint/2010/main" val="145009292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Cím 1"/>
          <p:cNvSpPr>
            <a:spLocks noGrp="1"/>
          </p:cNvSpPr>
          <p:nvPr>
            <p:ph type="title"/>
          </p:nvPr>
        </p:nvSpPr>
        <p:spPr>
          <a:xfrm>
            <a:off x="684213" y="188913"/>
            <a:ext cx="7772400" cy="1143000"/>
          </a:xfrm>
        </p:spPr>
        <p:txBody>
          <a:bodyPr/>
          <a:lstStyle/>
          <a:p>
            <a:r>
              <a:rPr lang="en-US" sz="2800" b="1">
                <a:solidFill>
                  <a:srgbClr val="002060"/>
                </a:solidFill>
                <a:latin typeface="Calibri" charset="0"/>
              </a:rPr>
              <a:t>Physical activity, fitness, glucose homeostasis, and brain morphology in twins</a:t>
            </a:r>
            <a:r>
              <a:rPr lang="en-US" sz="2400" b="1">
                <a:solidFill>
                  <a:srgbClr val="002060"/>
                </a:solidFill>
                <a:latin typeface="Calibri" charset="0"/>
              </a:rPr>
              <a:t/>
            </a:r>
            <a:br>
              <a:rPr lang="en-US" sz="2400" b="1">
                <a:solidFill>
                  <a:srgbClr val="002060"/>
                </a:solidFill>
                <a:latin typeface="Calibri" charset="0"/>
              </a:rPr>
            </a:br>
            <a:endParaRPr lang="hu-HU" sz="2400" b="1">
              <a:solidFill>
                <a:srgbClr val="002060"/>
              </a:solidFill>
              <a:latin typeface="Calibri" charset="0"/>
            </a:endParaRPr>
          </a:p>
        </p:txBody>
      </p:sp>
      <p:sp>
        <p:nvSpPr>
          <p:cNvPr id="44035" name="Téglalap 3"/>
          <p:cNvSpPr>
            <a:spLocks noChangeArrowheads="1"/>
          </p:cNvSpPr>
          <p:nvPr/>
        </p:nvSpPr>
        <p:spPr bwMode="auto">
          <a:xfrm>
            <a:off x="0" y="6381750"/>
            <a:ext cx="9144000" cy="522288"/>
          </a:xfrm>
          <a:prstGeom prst="rect">
            <a:avLst/>
          </a:prstGeom>
          <a:noFill/>
          <a:ln w="9525">
            <a:noFill/>
            <a:miter lim="800000"/>
            <a:headEnd/>
            <a:tailEnd/>
          </a:ln>
        </p:spPr>
        <p:txBody>
          <a:bodyPr lIns="91340" tIns="45672" rIns="91340" bIns="45672">
            <a:spAutoFit/>
          </a:bodyPr>
          <a:lstStyle/>
          <a:p>
            <a:pPr defTabSz="913453" fontAlgn="base">
              <a:spcBef>
                <a:spcPct val="0"/>
              </a:spcBef>
              <a:spcAft>
                <a:spcPct val="0"/>
              </a:spcAft>
              <a:defRPr/>
            </a:pPr>
            <a:r>
              <a:rPr lang="hu-HU" sz="1400">
                <a:solidFill>
                  <a:prstClr val="black"/>
                </a:solidFill>
                <a:latin typeface="Calibri"/>
                <a:ea typeface="ＭＳ Ｐゴシック" charset="0"/>
                <a:cs typeface="Arial" pitchFamily="34" charset="0"/>
              </a:rPr>
              <a:t>Physical activity,, fitness, glucose homeostasis, and brain morphology in twinsRottensteiner et al..,Med Sci Sports Exerc. </a:t>
            </a:r>
            <a:r>
              <a:rPr lang="sv-SE" sz="1400">
                <a:solidFill>
                  <a:prstClr val="black"/>
                </a:solidFill>
                <a:latin typeface="Calibri"/>
                <a:ea typeface="ＭＳ Ｐゴシック" charset="0"/>
                <a:cs typeface="Arial" pitchFamily="34" charset="0"/>
              </a:rPr>
              <a:t>2015 Mar;47(3):509-18</a:t>
            </a:r>
            <a:endParaRPr lang="hu-HU" sz="1400">
              <a:solidFill>
                <a:prstClr val="black"/>
              </a:solidFill>
              <a:latin typeface="Calibri"/>
              <a:ea typeface="ＭＳ Ｐゴシック" charset="0"/>
              <a:cs typeface="Arial" pitchFamily="34" charset="0"/>
            </a:endParaRPr>
          </a:p>
        </p:txBody>
      </p:sp>
      <p:pic>
        <p:nvPicPr>
          <p:cNvPr id="59395" name="Picture 2" descr="fat-vs-thin-man-faceb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447810"/>
            <a:ext cx="3816350"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Szövegdoboz 4"/>
          <p:cNvSpPr txBox="1">
            <a:spLocks noChangeArrowheads="1"/>
          </p:cNvSpPr>
          <p:nvPr/>
        </p:nvSpPr>
        <p:spPr bwMode="auto">
          <a:xfrm>
            <a:off x="4140210" y="1484323"/>
            <a:ext cx="5040313"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453" eaLnBrk="1" fontAlgn="base" hangingPunct="1">
              <a:spcBef>
                <a:spcPct val="0"/>
              </a:spcBef>
              <a:spcAft>
                <a:spcPct val="0"/>
              </a:spcAft>
              <a:buFont typeface="Arial" charset="0"/>
              <a:buChar char="•"/>
            </a:pPr>
            <a:r>
              <a:rPr lang="hu-HU" sz="1800">
                <a:solidFill>
                  <a:prstClr val="black"/>
                </a:solidFill>
                <a:latin typeface="Calibri" charset="0"/>
              </a:rPr>
              <a:t> 10 fiatal felnőtt MZ ikerpár</a:t>
            </a:r>
          </a:p>
          <a:p>
            <a:pPr defTabSz="913453" eaLnBrk="1" fontAlgn="base" hangingPunct="1">
              <a:spcBef>
                <a:spcPct val="0"/>
              </a:spcBef>
              <a:spcAft>
                <a:spcPct val="0"/>
              </a:spcAft>
              <a:buFont typeface="Arial" charset="0"/>
              <a:buChar char="•"/>
            </a:pPr>
            <a:r>
              <a:rPr lang="hu-HU" sz="1800">
                <a:solidFill>
                  <a:prstClr val="black"/>
                </a:solidFill>
                <a:latin typeface="Calibri" charset="0"/>
              </a:rPr>
              <a:t> az utóbbi 3 évben megváltozott fizikai aktivitás</a:t>
            </a:r>
          </a:p>
        </p:txBody>
      </p:sp>
      <p:sp>
        <p:nvSpPr>
          <p:cNvPr id="59397" name="Szövegdoboz 5"/>
          <p:cNvSpPr txBox="1">
            <a:spLocks noChangeArrowheads="1"/>
          </p:cNvSpPr>
          <p:nvPr/>
        </p:nvSpPr>
        <p:spPr bwMode="auto">
          <a:xfrm>
            <a:off x="4427538" y="3213110"/>
            <a:ext cx="4176712"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453" eaLnBrk="1" fontAlgn="base" hangingPunct="1">
              <a:spcBef>
                <a:spcPct val="0"/>
              </a:spcBef>
              <a:spcAft>
                <a:spcPct val="0"/>
              </a:spcAft>
            </a:pPr>
            <a:r>
              <a:rPr lang="hu-HU" sz="2000" b="1">
                <a:solidFill>
                  <a:srgbClr val="002060"/>
                </a:solidFill>
                <a:latin typeface="Calibri" charset="0"/>
              </a:rPr>
              <a:t>Inaktívabb iker tagok eredményei:</a:t>
            </a:r>
          </a:p>
          <a:p>
            <a:pPr defTabSz="913453" eaLnBrk="1" fontAlgn="base" hangingPunct="1">
              <a:spcBef>
                <a:spcPct val="0"/>
              </a:spcBef>
              <a:spcAft>
                <a:spcPct val="0"/>
              </a:spcAft>
              <a:buFont typeface="Arial" charset="0"/>
              <a:buChar char="•"/>
            </a:pPr>
            <a:r>
              <a:rPr lang="hu-HU" sz="1800" b="1">
                <a:solidFill>
                  <a:prstClr val="black"/>
                </a:solidFill>
                <a:latin typeface="Calibri" charset="0"/>
              </a:rPr>
              <a:t> alacsonyabb állóképesség</a:t>
            </a:r>
          </a:p>
          <a:p>
            <a:pPr defTabSz="913453" eaLnBrk="1" fontAlgn="base" hangingPunct="1">
              <a:spcBef>
                <a:spcPct val="0"/>
              </a:spcBef>
              <a:spcAft>
                <a:spcPct val="0"/>
              </a:spcAft>
              <a:buFont typeface="Arial" charset="0"/>
              <a:buChar char="•"/>
            </a:pPr>
            <a:r>
              <a:rPr lang="hu-HU" sz="1800" b="1">
                <a:solidFill>
                  <a:prstClr val="black"/>
                </a:solidFill>
                <a:latin typeface="Calibri" charset="0"/>
              </a:rPr>
              <a:t> magasabb testzsír százalék</a:t>
            </a:r>
          </a:p>
          <a:p>
            <a:pPr defTabSz="913453" eaLnBrk="1" fontAlgn="base" hangingPunct="1">
              <a:spcBef>
                <a:spcPct val="0"/>
              </a:spcBef>
              <a:spcAft>
                <a:spcPct val="0"/>
              </a:spcAft>
              <a:buFont typeface="Arial" charset="0"/>
              <a:buChar char="•"/>
            </a:pPr>
            <a:r>
              <a:rPr lang="hu-HU" sz="1800" b="1">
                <a:solidFill>
                  <a:prstClr val="black"/>
                </a:solidFill>
                <a:latin typeface="Calibri" charset="0"/>
              </a:rPr>
              <a:t> inzulin rezisztencia jelei</a:t>
            </a:r>
          </a:p>
          <a:p>
            <a:pPr defTabSz="913453" eaLnBrk="1" fontAlgn="base" hangingPunct="1">
              <a:spcBef>
                <a:spcPct val="0"/>
              </a:spcBef>
              <a:spcAft>
                <a:spcPct val="0"/>
              </a:spcAft>
              <a:buFont typeface="Arial" charset="0"/>
              <a:buChar char="•"/>
            </a:pPr>
            <a:r>
              <a:rPr lang="hu-HU" sz="1800" b="1">
                <a:solidFill>
                  <a:prstClr val="black"/>
                </a:solidFill>
                <a:latin typeface="Calibri" charset="0"/>
              </a:rPr>
              <a:t> kezdődő anyagcsere problémák</a:t>
            </a:r>
          </a:p>
        </p:txBody>
      </p:sp>
    </p:spTree>
    <p:extLst>
      <p:ext uri="{BB962C8B-B14F-4D97-AF65-F5344CB8AC3E}">
        <p14:creationId xmlns:p14="http://schemas.microsoft.com/office/powerpoint/2010/main" val="25924797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4" descr="nrg3405-f2"/>
          <p:cNvPicPr>
            <a:picLocks noChangeAspect="1" noChangeArrowheads="1"/>
          </p:cNvPicPr>
          <p:nvPr/>
        </p:nvPicPr>
        <p:blipFill>
          <a:blip r:embed="rId3">
            <a:lum bright="-12000" contrast="24000"/>
            <a:extLst>
              <a:ext uri="{28A0092B-C50C-407E-A947-70E740481C1C}">
                <a14:useLocalDpi xmlns:a14="http://schemas.microsoft.com/office/drawing/2010/main" val="0"/>
              </a:ext>
            </a:extLst>
          </a:blip>
          <a:srcRect/>
          <a:stretch>
            <a:fillRect/>
          </a:stretch>
        </p:blipFill>
        <p:spPr bwMode="auto">
          <a:xfrm>
            <a:off x="1628589" y="612588"/>
            <a:ext cx="6364882" cy="6294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Rectangle 3"/>
          <p:cNvSpPr>
            <a:spLocks noChangeArrowheads="1"/>
          </p:cNvSpPr>
          <p:nvPr/>
        </p:nvSpPr>
        <p:spPr bwMode="auto">
          <a:xfrm>
            <a:off x="0" y="6581785"/>
            <a:ext cx="3028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0" tIns="45672" rIns="91340" bIns="45672" anchor="ctr">
            <a:spAutoFit/>
          </a:bodyPr>
          <a:lstStyle/>
          <a:p>
            <a:pPr defTabSz="913453" eaLnBrk="0" fontAlgn="base" hangingPunct="0">
              <a:spcBef>
                <a:spcPct val="0"/>
              </a:spcBef>
              <a:spcAft>
                <a:spcPct val="0"/>
              </a:spcAft>
            </a:pPr>
            <a:r>
              <a:rPr lang="hu-HU" sz="1200">
                <a:solidFill>
                  <a:prstClr val="black"/>
                </a:solidFill>
                <a:latin typeface="Calibri" charset="0"/>
                <a:ea typeface="ＭＳ Ｐゴシック" charset="0"/>
                <a:cs typeface="ＭＳ Ｐゴシック" charset="0"/>
              </a:rPr>
              <a:t>Nature Reviews Genetics 14, 585–594 (2013) </a:t>
            </a:r>
          </a:p>
        </p:txBody>
      </p:sp>
      <p:sp>
        <p:nvSpPr>
          <p:cNvPr id="12292" name="Téglalap 3"/>
          <p:cNvSpPr>
            <a:spLocks noChangeArrowheads="1"/>
          </p:cNvSpPr>
          <p:nvPr/>
        </p:nvSpPr>
        <p:spPr bwMode="auto">
          <a:xfrm>
            <a:off x="388470" y="0"/>
            <a:ext cx="9144000" cy="400013"/>
          </a:xfrm>
          <a:prstGeom prst="rect">
            <a:avLst/>
          </a:prstGeom>
          <a:noFill/>
          <a:ln w="9525">
            <a:noFill/>
            <a:miter lim="800000"/>
            <a:headEnd/>
            <a:tailEnd/>
          </a:ln>
        </p:spPr>
        <p:txBody>
          <a:bodyPr lIns="91340" tIns="45672" rIns="91340" bIns="45672">
            <a:spAutoFit/>
          </a:bodyPr>
          <a:lstStyle/>
          <a:p>
            <a:pPr defTabSz="913453" fontAlgn="base">
              <a:spcBef>
                <a:spcPct val="0"/>
              </a:spcBef>
              <a:spcAft>
                <a:spcPct val="0"/>
              </a:spcAft>
              <a:defRPr/>
            </a:pPr>
            <a:r>
              <a:rPr lang="en-US" sz="2000" b="1" dirty="0" err="1">
                <a:solidFill>
                  <a:srgbClr val="002060"/>
                </a:solidFill>
                <a:latin typeface="Calibri"/>
                <a:ea typeface="ＭＳ Ｐゴシック" charset="0"/>
                <a:cs typeface="Arial" pitchFamily="34" charset="0"/>
              </a:rPr>
              <a:t>Epigenetikai</a:t>
            </a:r>
            <a:r>
              <a:rPr lang="en-US" sz="2000" b="1" dirty="0">
                <a:solidFill>
                  <a:srgbClr val="002060"/>
                </a:solidFill>
                <a:latin typeface="Calibri"/>
                <a:ea typeface="ＭＳ Ｐゴシック" charset="0"/>
                <a:cs typeface="Arial" pitchFamily="34" charset="0"/>
              </a:rPr>
              <a:t> </a:t>
            </a:r>
            <a:r>
              <a:rPr lang="en-US" sz="2000" b="1" dirty="0" err="1">
                <a:solidFill>
                  <a:srgbClr val="002060"/>
                </a:solidFill>
                <a:latin typeface="Calibri"/>
                <a:ea typeface="ＭＳ Ｐゴシック" charset="0"/>
                <a:cs typeface="Arial" pitchFamily="34" charset="0"/>
              </a:rPr>
              <a:t>változások</a:t>
            </a:r>
            <a:r>
              <a:rPr lang="en-US" sz="2000" b="1" dirty="0">
                <a:solidFill>
                  <a:srgbClr val="002060"/>
                </a:solidFill>
                <a:latin typeface="Calibri"/>
                <a:ea typeface="ＭＳ Ｐゴシック" charset="0"/>
                <a:cs typeface="Arial" pitchFamily="34" charset="0"/>
              </a:rPr>
              <a:t> a </a:t>
            </a:r>
            <a:r>
              <a:rPr lang="en-US" sz="2000" b="1" dirty="0" err="1">
                <a:solidFill>
                  <a:srgbClr val="002060"/>
                </a:solidFill>
                <a:latin typeface="Calibri"/>
                <a:ea typeface="ＭＳ Ｐゴシック" charset="0"/>
                <a:cs typeface="Arial" pitchFamily="34" charset="0"/>
              </a:rPr>
              <a:t>szervek</a:t>
            </a:r>
            <a:r>
              <a:rPr lang="en-US" sz="2000" b="1" dirty="0">
                <a:solidFill>
                  <a:srgbClr val="002060"/>
                </a:solidFill>
                <a:latin typeface="Calibri"/>
                <a:ea typeface="ＭＳ Ｐゴシック" charset="0"/>
                <a:cs typeface="Arial" pitchFamily="34" charset="0"/>
              </a:rPr>
              <a:t>/</a:t>
            </a:r>
            <a:r>
              <a:rPr lang="en-US" sz="2000" b="1" dirty="0" err="1">
                <a:solidFill>
                  <a:srgbClr val="002060"/>
                </a:solidFill>
                <a:latin typeface="Calibri"/>
                <a:ea typeface="ＭＳ Ｐゴシック" charset="0"/>
                <a:cs typeface="Arial" pitchFamily="34" charset="0"/>
              </a:rPr>
              <a:t>szövetek</a:t>
            </a:r>
            <a:r>
              <a:rPr lang="en-US" sz="2000" b="1" dirty="0">
                <a:solidFill>
                  <a:srgbClr val="002060"/>
                </a:solidFill>
                <a:latin typeface="Calibri"/>
                <a:ea typeface="ＭＳ Ｐゴシック" charset="0"/>
                <a:cs typeface="Arial" pitchFamily="34" charset="0"/>
              </a:rPr>
              <a:t> </a:t>
            </a:r>
            <a:r>
              <a:rPr lang="en-US" sz="2000" b="1" dirty="0" err="1">
                <a:solidFill>
                  <a:srgbClr val="002060"/>
                </a:solidFill>
                <a:latin typeface="Calibri"/>
                <a:ea typeface="ＭＳ Ｐゴシック" charset="0"/>
                <a:cs typeface="Arial" pitchFamily="34" charset="0"/>
              </a:rPr>
              <a:t>kialakulásával</a:t>
            </a:r>
            <a:r>
              <a:rPr lang="en-US" sz="2000" b="1" dirty="0">
                <a:solidFill>
                  <a:srgbClr val="002060"/>
                </a:solidFill>
                <a:latin typeface="Calibri"/>
                <a:ea typeface="ＭＳ Ｐゴシック" charset="0"/>
                <a:cs typeface="Arial" pitchFamily="34" charset="0"/>
              </a:rPr>
              <a:t> </a:t>
            </a:r>
            <a:r>
              <a:rPr lang="en-US" sz="2000" b="1" dirty="0" err="1">
                <a:solidFill>
                  <a:srgbClr val="002060"/>
                </a:solidFill>
                <a:latin typeface="Calibri"/>
                <a:ea typeface="ＭＳ Ｐゴシック" charset="0"/>
                <a:cs typeface="Arial" pitchFamily="34" charset="0"/>
              </a:rPr>
              <a:t>és</a:t>
            </a:r>
            <a:r>
              <a:rPr lang="en-US" sz="2000" b="1" dirty="0">
                <a:solidFill>
                  <a:srgbClr val="002060"/>
                </a:solidFill>
                <a:latin typeface="Calibri"/>
                <a:ea typeface="ＭＳ Ｐゴシック" charset="0"/>
                <a:cs typeface="Arial" pitchFamily="34" charset="0"/>
              </a:rPr>
              <a:t> </a:t>
            </a:r>
            <a:r>
              <a:rPr lang="en-US" sz="2000" b="1" dirty="0" err="1" smtClean="0">
                <a:solidFill>
                  <a:srgbClr val="002060"/>
                </a:solidFill>
                <a:latin typeface="Calibri"/>
                <a:ea typeface="ＭＳ Ｐゴシック" charset="0"/>
                <a:cs typeface="Arial" pitchFamily="34" charset="0"/>
              </a:rPr>
              <a:t>az</a:t>
            </a:r>
            <a:r>
              <a:rPr lang="en-US" sz="2000" b="1" dirty="0" smtClean="0">
                <a:solidFill>
                  <a:srgbClr val="002060"/>
                </a:solidFill>
                <a:latin typeface="Calibri"/>
                <a:ea typeface="ＭＳ Ｐゴシック" charset="0"/>
                <a:cs typeface="Arial" pitchFamily="34" charset="0"/>
              </a:rPr>
              <a:t> </a:t>
            </a:r>
            <a:r>
              <a:rPr lang="en-US" sz="2000" b="1" dirty="0" err="1" smtClean="0">
                <a:solidFill>
                  <a:srgbClr val="002060"/>
                </a:solidFill>
                <a:latin typeface="Calibri"/>
                <a:ea typeface="ＭＳ Ｐゴシック" charset="0"/>
                <a:cs typeface="Arial" pitchFamily="34" charset="0"/>
              </a:rPr>
              <a:t>életkorral</a:t>
            </a:r>
            <a:endParaRPr lang="en-US" sz="2000" b="1" dirty="0">
              <a:solidFill>
                <a:srgbClr val="002060"/>
              </a:solidFill>
              <a:latin typeface="Calibri"/>
              <a:ea typeface="ＭＳ Ｐゴシック" charset="0"/>
              <a:cs typeface="Arial" pitchFamily="34" charset="0"/>
            </a:endParaRPr>
          </a:p>
        </p:txBody>
      </p:sp>
    </p:spTree>
    <p:extLst>
      <p:ext uri="{BB962C8B-B14F-4D97-AF65-F5344CB8AC3E}">
        <p14:creationId xmlns:p14="http://schemas.microsoft.com/office/powerpoint/2010/main" val="260343897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7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1633538"/>
            <a:ext cx="9066213"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églalap 2"/>
          <p:cNvSpPr/>
          <p:nvPr/>
        </p:nvSpPr>
        <p:spPr>
          <a:xfrm>
            <a:off x="179388" y="1649413"/>
            <a:ext cx="1200150" cy="374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rtl="1" fontAlgn="base">
              <a:spcBef>
                <a:spcPct val="0"/>
              </a:spcBef>
              <a:spcAft>
                <a:spcPct val="0"/>
              </a:spcAft>
              <a:defRPr/>
            </a:pPr>
            <a:endParaRPr lang="en-US" sz="2400">
              <a:solidFill>
                <a:srgbClr val="FFFFFF"/>
              </a:solidFill>
              <a:latin typeface="Arial"/>
            </a:endParaRPr>
          </a:p>
        </p:txBody>
      </p:sp>
    </p:spTree>
    <p:extLst>
      <p:ext uri="{BB962C8B-B14F-4D97-AF65-F5344CB8AC3E}">
        <p14:creationId xmlns:p14="http://schemas.microsoft.com/office/powerpoint/2010/main" val="317880162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 Box 3"/>
          <p:cNvSpPr txBox="1">
            <a:spLocks noChangeArrowheads="1"/>
          </p:cNvSpPr>
          <p:nvPr/>
        </p:nvSpPr>
        <p:spPr bwMode="auto">
          <a:xfrm>
            <a:off x="3048000" y="4191010"/>
            <a:ext cx="3733800" cy="371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453" eaLnBrk="1" fontAlgn="base" hangingPunct="1">
              <a:spcBef>
                <a:spcPct val="50000"/>
              </a:spcBef>
              <a:spcAft>
                <a:spcPct val="0"/>
              </a:spcAft>
            </a:pPr>
            <a:endParaRPr lang="en-US" sz="1800">
              <a:solidFill>
                <a:prstClr val="black"/>
              </a:solidFill>
              <a:latin typeface="Calibri" charset="0"/>
            </a:endParaRPr>
          </a:p>
        </p:txBody>
      </p:sp>
      <p:pic>
        <p:nvPicPr>
          <p:cNvPr id="63490" name="Picture 4"/>
          <p:cNvPicPr>
            <a:picLocks noChangeAspect="1" noChangeArrowheads="1"/>
          </p:cNvPicPr>
          <p:nvPr/>
        </p:nvPicPr>
        <p:blipFill>
          <a:blip r:embed="rId3">
            <a:extLst>
              <a:ext uri="{28A0092B-C50C-407E-A947-70E740481C1C}">
                <a14:useLocalDpi xmlns:a14="http://schemas.microsoft.com/office/drawing/2010/main" val="0"/>
              </a:ext>
            </a:extLst>
          </a:blip>
          <a:srcRect l="23438" t="18750" r="25781" b="31250"/>
          <a:stretch>
            <a:fillRect/>
          </a:stretch>
        </p:blipFill>
        <p:spPr bwMode="auto">
          <a:xfrm>
            <a:off x="5486400" y="3849689"/>
            <a:ext cx="33528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5" descr="05gene"/>
          <p:cNvPicPr>
            <a:picLocks noChangeAspect="1" noChangeArrowheads="1"/>
          </p:cNvPicPr>
          <p:nvPr/>
        </p:nvPicPr>
        <p:blipFill>
          <a:blip r:embed="rId4">
            <a:extLst>
              <a:ext uri="{28A0092B-C50C-407E-A947-70E740481C1C}">
                <a14:useLocalDpi xmlns:a14="http://schemas.microsoft.com/office/drawing/2010/main" val="0"/>
              </a:ext>
            </a:extLst>
          </a:blip>
          <a:srcRect r="50853"/>
          <a:stretch>
            <a:fillRect/>
          </a:stretch>
        </p:blipFill>
        <p:spPr bwMode="auto">
          <a:xfrm>
            <a:off x="6096010" y="723902"/>
            <a:ext cx="20034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6" descr="05gene"/>
          <p:cNvPicPr>
            <a:picLocks noChangeAspect="1" noChangeArrowheads="1"/>
          </p:cNvPicPr>
          <p:nvPr/>
        </p:nvPicPr>
        <p:blipFill>
          <a:blip r:embed="rId4">
            <a:extLst>
              <a:ext uri="{28A0092B-C50C-407E-A947-70E740481C1C}">
                <a14:useLocalDpi xmlns:a14="http://schemas.microsoft.com/office/drawing/2010/main" val="0"/>
              </a:ext>
            </a:extLst>
          </a:blip>
          <a:srcRect l="50284"/>
          <a:stretch>
            <a:fillRect/>
          </a:stretch>
        </p:blipFill>
        <p:spPr bwMode="auto">
          <a:xfrm>
            <a:off x="1447810" y="3733800"/>
            <a:ext cx="1903413" cy="243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3" name="AutoShape 7"/>
          <p:cNvSpPr>
            <a:spLocks noChangeArrowheads="1"/>
          </p:cNvSpPr>
          <p:nvPr/>
        </p:nvSpPr>
        <p:spPr bwMode="auto">
          <a:xfrm>
            <a:off x="4572000" y="1700213"/>
            <a:ext cx="1143000" cy="6381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3300"/>
          </a:solidFill>
          <a:ln w="9525">
            <a:solidFill>
              <a:schemeClr val="tx1"/>
            </a:solidFill>
            <a:miter lim="800000"/>
            <a:headEnd/>
            <a:tailEnd/>
          </a:ln>
        </p:spPr>
        <p:txBody>
          <a:bodyPr wrap="none" lIns="91340" tIns="45672" rIns="91340" bIns="45672" anchor="ctr"/>
          <a:lstStyle/>
          <a:p>
            <a:pPr defTabSz="913453" fontAlgn="base">
              <a:spcBef>
                <a:spcPct val="0"/>
              </a:spcBef>
              <a:spcAft>
                <a:spcPct val="0"/>
              </a:spcAft>
            </a:pPr>
            <a:endParaRPr lang="en-US" smtClean="0">
              <a:solidFill>
                <a:prstClr val="black"/>
              </a:solidFill>
              <a:latin typeface="Arial" charset="0"/>
              <a:ea typeface="ＭＳ Ｐゴシック" charset="0"/>
              <a:cs typeface="ＭＳ Ｐゴシック" charset="0"/>
            </a:endParaRPr>
          </a:p>
        </p:txBody>
      </p:sp>
      <p:sp>
        <p:nvSpPr>
          <p:cNvPr id="65544" name="AutoShape 8"/>
          <p:cNvSpPr>
            <a:spLocks noChangeArrowheads="1"/>
          </p:cNvSpPr>
          <p:nvPr/>
        </p:nvSpPr>
        <p:spPr bwMode="auto">
          <a:xfrm rot="10800000">
            <a:off x="3810000" y="4572003"/>
            <a:ext cx="1143000" cy="6381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3300"/>
          </a:solidFill>
          <a:ln w="9525">
            <a:solidFill>
              <a:schemeClr val="tx1"/>
            </a:solidFill>
            <a:miter lim="800000"/>
            <a:headEnd/>
            <a:tailEnd/>
          </a:ln>
        </p:spPr>
        <p:txBody>
          <a:bodyPr wrap="none" lIns="91340" tIns="45672" rIns="91340" bIns="45672" anchor="ctr"/>
          <a:lstStyle/>
          <a:p>
            <a:pPr defTabSz="913453" fontAlgn="base">
              <a:spcBef>
                <a:spcPct val="0"/>
              </a:spcBef>
              <a:spcAft>
                <a:spcPct val="0"/>
              </a:spcAft>
            </a:pPr>
            <a:endParaRPr lang="en-US" smtClean="0">
              <a:solidFill>
                <a:prstClr val="black"/>
              </a:solidFill>
              <a:latin typeface="Arial" charset="0"/>
              <a:ea typeface="ＭＳ Ｐゴシック" charset="0"/>
              <a:cs typeface="ＭＳ Ｐゴシック" charset="0"/>
            </a:endParaRPr>
          </a:p>
        </p:txBody>
      </p:sp>
      <p:sp>
        <p:nvSpPr>
          <p:cNvPr id="63495" name="AutoShape 2" descr="data:image/jpeg;base64,/9j/4AAQSkZJRgABAQAAAQABAAD/2wCEAAkGBxQTEhQUEhQVFRUWGBUYGBgXFxcVFBcXFBQXFxgXFBQYHCggGBolHBUXITEhJSkrLi4uFx8zODMsNygtLisBCgoKDg0OGxAQGywkHyQsLCwsLCwsLCwsLCwsLCwsLCwsLCwsLCwsLCwsLCwsLCwsLCwsLCwsLCwsLCwsLCwsLP/AABEIARMAtwMBIgACEQEDEQH/xAAbAAACAwEBAQAAAAAAAAAAAAAEBQIDBgABB//EAD0QAAEDAgMECAUCBAYDAQAAAAEAAhEDIQQSMQVBUWEicYGRobHB8AYTMtHhQlIUIzPxFWJygpKyB3OiJP/EABkBAAIDAQAAAAAAAAAAAAAAAAIDAAEEBf/EACwRAAICAgICAQIFBAMAAAAAAAABAhEDIRIxBEFRIjJCcYGR8BOh4fEUYcH/2gAMAwEAAhEDEQA/AMC0KwBQarQlhnBWNUQFIKiHrQpgLxqm0KFnqmohThQhxVtBVwrcONVChrh2otgQ1HQdSJaUYJ1M8lYAoza6sKhKdWRheAKnF46nSE1HBvCdT1DUpVW+JaYEta489Ae9VZKY5C7VYPFbYq1D9RA4AkDwVuD2hWbGWoe247ipZdG5LVApPh9uSIqDI8g5T+hxA0HA8k8NImmKjRLTFxuJG/grSsL+nLjy/QqzKJV9PBuc3MBxjiQ0SSB2KlijTXYs5cuK5UWYhqsCrarQEIRIBTCi1SChDgptK5oXrAoWTbqphRZuUgoQ9hX4fVVRY+9VfhxdQoZUtAiS4ASSABJvyExbeqKQ0VtdrQ2CbOBvYAObeI1JInuTESKTeyFSqC2YE2NjMCNAeEFK/iP4iFMBtKHPcJnUNB0tx5IPauO+VSgHdA8gsbUrE6lSR0vOWNcUvQU6o578zyXE7ybpjWwcsBHgk+GPNavCNiiSlMwISUuiYMdqMYRwnqCgRPAqbfeiv0D7DcHh6DwRWrfL4NIIBjQueRlHu60ex9quwrQyo0FhEfM+tuU8RboniD2LDYl54e+xUM2pUpNLQZY4GWHS+9vAq4yaejoePnxqLx5I6Z9XO0WQRTg5BD2jTI8Zmw7c0lw6QKHxgBIe0Q14zAb28WkboPhCA+BA5lHMQLkscHAHPTH6Tylzk+dhKVRrvl/y3BxysMiQBoATpaxC0SlKcV0Z/J8N4pOS6/n7CYher3Kd65IMhh2q5uiqarWIQyTVIKK51UNInUqEL2hcAgTjHTAaiGOfw8PVQgTMKGIrZWFwg2twUW14PS04oHatAlhcwksN3NHH9w9UUEm1ZaHdOkXUvmgSwmJG48HDcrMJqkXwptB7Xuol3QqtLYJ6OYCWkA6EEBahuz6jA17mENdo7cSJEddj3JuXE07itFSpMKoGwUcbTeSB+mx59Ub7wpUngQDaTA3bwNT1onBPGd7j+loiDIABMnvJE9SBYuapuvyAab6PnPxHVOcsJmCeXekkpxt+v82u88XPjqLrIfD7PLuKD7VTdmnLGfKpO2QwOsR5LV0/6MAeiTM2M9pB1TvC0y1sE6oLQPFipzYOi7sTH/Dp0J7vyr6eyOR8lbkgeLM5VdyQlai53uFr27Fnl1aoDG4MNOUIOQaiF/D+3qlKiDVByC2YAxrEujS60ND4kw1QXeB73b0n2WWDCuY6C3pgg8DJ9VksOIAPYfQpqbRph580uMkmfS6mIa85mGQQDJ3rxZTYO0CyxMtK5RztmBxYvarVW1Rr1coVFlmfvQldxDrqGHrXkppXwwc0OQhUA0HEncjxUi1yeR/CjhsJvhMcNs2dft5KSZFEU4mqY08UFTxZYTGh1B0K1j9lMjQlINpbPDTdsKlILiZ1zQHb4mY39/qvpuwtvMqUhSrlxpy3I4Eh7HA2GZt+o9hXzp2Gkx3clZhcQaDrmWu1HJdTxs2vq6+QLjfGR9Ex1GmBTzulzBEtkhz5J1i5AAEmLidUDga4c17QRJOV/wC0Mac2u+8DsKUbS21FKmIzZib3FgN5/dfwSSptR4oupNAGc9Jw1y/sjd1rLlb5UzV48sUI3LtM8x+LbVxD3t+mYb1Df2pzhTostgjct46ciLytJs8ktCyZSoS5tyfsfUmyi6dEHUIfDNMI6k1KTG0gmlh28Fa7CAryg1FNCOxXEXvwRAmVndoUjm5LZ1aYNkprbPAIJuJnuVFNCfa2zhSwL3Gcz4dPCXtGWOorLYZstI46dgW2+JsTOEqE3aCzLYfuGnasZ9MACIDj4H1lMi2LmlYVggYke4XK+g3T3uP2XIZPZEigJftCr0o4eqZliz+JdLynNCkE0XCQtdsunLRKzOy8KSRAkrZbOoZYlJctj4xCm4YAWCIoYfirKYROgJVhUVNo8EBtTBF4+mexH4d2Y2v5I0UiBeFRKPmG1cK5lssdQur8b8MFtEVQ/M8CXsiC1vEcQN/WtvjcIDBImFd8xgHTE8HWsTbThuRcmtIHgn2fJ6bNypxTY6k62ps35VZ7BoDLf9J0+3Ylm0KRiNUaFNAFGpDweorXbJaejAmyxjqRFiCDzELU/COJzBzXbrdh08kGVasZge6NCNpsbYkTyv5Jlh8Sx0Fp1S//AApkCJABm3HiuNHI4ETu38P7pdKtD05ctjx5LROnNIcRtl7XRlJtIzPDQRMWAB81pAc7AOI80uoYYMd9IndZWkl2DK30H4CqXAEsy+vVyV9YdJoHE+RU8O6RJWc+Pcc6lRGRxa57gAWmCNXGDusI7VVW6I9K2L/jzHNmnh2HQhzxwDR0Qes37EgayWuP+Uf9pPml2BBc5ziSTFySSSTvJOpTikbuZwAHaW/cJ1ehF3sswrui0ndP29VyrwrrHkT4/leJbiFZ5S2kxlRucEAEXiRY8rpZtID5zi0gtJzAi4Idf1Vu1Kc34hKpIMLp58Ch9otqjV7DbAzbz5LRYR0lY7Y+O0atVs95JAAk+9VypJpmmLTQ/otAhXV6Ujl5pBi8e1hu6/X5DeEfgdp5mwdUX5lX8C3F4ysanysOA0aF3DmU4wNPLAL3PdvJ0nkBYBV/wky5tp15qzCUCDdW+iRVsOrMQZo5sukAmefAd6YilZK9s1X0ab6jIkDeJFlRbiZn4qg1xxyCf+TiPApFXs8Ecp6l6zFOquL3mXG5POY7o8ldScA/OSLEW3lHj+4W9su2vgw5gc7SLO1/slfwu4Cq4DfHgfymOPx4c0NIlomPsUgoYh1OqKgFhqOR1hFkfK6CtKSZ9WwNGQga9MmpG5W7CxzKtKabxMdqDxFcg9JpN9R6rNZodNmlwtMBsyhsRZ3IoPDY3Tou6oTEUy9txl8/wjd0BXFl1I2WM/8AJNcRRbvOcxyED1WvY7K2XnTfyC+YbYxbsTiXVCLDosbNg1pMF3WZPapDuwcr1QPs4Zekd8QOPM8vsiNnuJcTxJJ996oy3iZP6j6DgEww+HIa5x1vbsiPFMM5LBUJzcz+VyL2Y4Fo7SV4lSybD4CTaVJ+VkscARAcR0XWnonfYhAPpO1ITd+OqOZTpOJLWFxaOGaPDXvQuMqDRd2L54uTFsCw+oyuAdzMXG7kVrtn4p3yiGDpujs4zyWP2neq7d+BqidjbSNJ1zLfLmFyMv1bCxOtM2eF2Y1gJMve65J48huV+AoHOR296J2W4PhFbSpRusRBtrCS22aVFRDn0oDA1ocZuXGGtG821PAK35Qm1kmoY0AQTpeBuHoES7GCGzfO0lgbdpggEOcNNZ7ES2U4sNwW0WueWAh2UwSNJ3ieIV+16AdSeOLXeSH2Rs4U2RvJLj1uMkq7a1SGEbyPBU1TK5HyrZwt797lY3CXLieXOFTUxGSpUbwce4FFYRhJznQ6DnGqYvYEEe1MMC2yU4nDGCBuWofQtlQ2JwcNPu82VewpQM5s572OzU3Fp38O0cFuNk4z5v1iHefUstVwBpxGsfb7rUfDmEc8S8CNw3zxlTg5ukXBU6NHhaQsmJcAELSwRizj26q2ng373T1geiL/AI2QOURZt6ofluA1IK+WNxBaT1r63tHZL3z0o7PysZtX4VDQS0uJmb+iNYJRWxMkxRsu7r6kjt4eKZ0+BOpeO5xHvqXlHB/LAH6z4dSFw9XM579wDsvUJg9pJKztlJDDZxDQO7wB9VyjQZ0B73fhch0TYkaeK6phw5WZVwEaJ6k10xQqxbCah7JVWWE2+SCisPsVrxOaCqcgoxvoafCG0pAYfqbu4jcR5LaVqfzKZA1ix5rB0th5SHNe4OGhEWTvCbbqUh/MZnA/UzXtafQpL70aE9UwSjga7MzC4Pa6RLm9MTwMrRbMwbWXddyUP+JKLzIkE7i0pvs3Fsfdpn3zU5MK/geYczdK8bUzFx3buoIvMTbQJbtuqGMJ5FGtino+ZY9hdXqR+4nuTPBVrDlJjnwQVB0OJd+sT3orBU4fMy0yR1n+6OyoaY9wVOdesnieCIxNG4Hb3fmFLBNsB1T1+/NEvb0id+g8zKtRoe0ItpYeS0DUX7B9zK2WysFlYANfwlmFwMukiZIPYD4Xj2FomiOFoB4X8+KOGSOOVy7Ko9aSNQr2VQpj8L0geH2Wh+VH4dfP6pf+l7RB1UIHHsBaepMPljh9kHiWJnKGRPiyr+TKbY2Z0A9u9pHeNfRZWjSglvEEdoX0D5zTTyu1EiOomFldq4IsdmbpqsOWFbBa9lODpyBJ9j+65Tw5nTfftgrxZWVQqAXsLguJ4fgLQzMiNQIzYtaXOaN0eMpfVd3oz4dbDqnZ6oX0Mh2PmuVpbKjRpzBR7aIacxuAgsfQkx2xo/mNFv1D1Tf4ZEAzo427EViOiMwu0fUP8vHsVmzS0HKIyOuI0umQgpurBSGb60BZb4irFwPDRPto0i0ctx9Fm9ovlkbwVHFxdMF/Bjca6XCN1kfhHnTgUJiKJcZEWPGPNNMHhCSbi4G/7KFRWzS4cQBbcPEymeEws3O9LcGbAHknuDNlpxwUmPCaNADrV7G7t0Ryg8l4xWgLRPDCdWuiEQ708FbT996nhsI5+lhxOi6jh2vq1KbKzXPphuZl5bItJVSwrilHXQqWaEXTZEhD1ffeiXsIJBsQotbvQSwcXyx6f9g+xZXwoJ+kTzF0q2hswkWFuH2WoyIavVhHNJqmUrs+fNoFjiD1rk42u0ON7enWvVzJR3ouTSdGMC8qOiwXlJ4KqLpKORliW0mZijdjNiuf2kR1QpYelDfDtOvqicHR1jWf7KltMbBbHGDeBVdTO6O52h816zHZKz6VQaRlOoe0jwOtuSXbRElldmrRlqDeR9wUdjaDcTSDqZGeAL/qAOh32uhGOwym8t0+jcTu5FQ2fhyC5rYLQSW7oHAdWiXu2m6gWsLS4EDhIm0Hj1rS7NoxlNocJtpdMxwuWw4jKi0VKYDryIPvisd8RbIq0w5zQXs4gSR/qHqtdsg/W39rkRUfEyujkxqS2SUUz4lhXgvcNRB8CPutBgKA1FwfxYpn8UupZnZWMDspLnBoDiNBJHMpJs3EkOaN1xyMkLnzVS0L40aXCMkjvT3DiyVYBuvZ78U4pBbMa0MCmOTnAABxYaZPRB+YRIJMWHf4JGwwUwx2Kq/w7W4epTZWzNANT6YnTQ3IT4szeRfH+fuNyzMwR/LAkndxJnkqKDaYeKlKmwip/UqCATlsMx3xzVprtBYKlRoLhlDZAD3ZZOUE33qTaIg08kMtEW3zPepTdtLf5/t80c9SUVvbK8Zgw50l0ExFraJa9haSDqE5pVWlxaLlkbtOEJTiauZxdx/so79m7x5T+1/H+v7A9V8Ak7kiGIc65KabWP8AKf1FJMMbLD5UnaSNCFO03w5cr8eySvUiEbRnyTqTPn2FBFkZhKfSk6C/2UaNKxPKfRF4RlmjifAez3IZvYUFoOBho6p7XIqibA8VS5sz70UiYCOGojkgV9Rwc4g67t2msJhsSgCCRa06xvHoEvqtt73pxspgaznEKoU5FRTsCqsc/pP1jdaI4LXbDM02g6wPGFnnNsOa0ew2xHUPBNwP6wkqdh+BbFWud2YeLGn1Q+3qpY0kcPNF1Kn1Rvd5ABU7UoZ6J4tv2RcLbkbUXQcurPmWLnI4m7qr4nk38prgMCA2IkwErxtQgUhFrd5MfZa3DUoKxY4t9gw2wjZtOGwdd/WmTShqAgoha4dBMvAS74npZ8JVH7QHf8HBx8kxpusuq0g9rmHR7S09ThHqjatAtWqPkLq7iQS5xI0JJJEaQdybN+LcaGZP4mpl03F3/MjN4priPgGr+mrTPWHN8pVWA+Cq3zWirl+XMuIdNhuA1vos3GaMf9Jv0bv4W2hXOGpmq6XkTJAzZdG5jvMXnmjVS1sWGikGrV62ao41FaBdsGKT+rzSTC6J/i6YLHA7wfJZrDVOisPldor2V4/VeKWL0lchxfaZM33GPr2Y0RqB3NH3RGHZf/S3z9nvVDWk5Z3DukzCNpNgdfl781nls1ILpU7BV4gbuauoVm6TouIBdyAJ7T+E6UaikNrQNUGnWT3CPVF4es7SdeQQVZ3vtRWGO/gEhtopBVMy8co99y0OEJJaBA1NtbBI9mUt533Ka06xa4EI8EnzQSDqZ6TRqQJPWbo17wGmeB7zuS+i6/FxTNuGcGlzhoLA+JK35MCm1J3oHLkUVZhsTgxFOWj+tbiIObwTdrUNif6zWWgZn8TJEOJ4X9UZCuMaRUHovpq2VRSKtRoMvouVzBJ7B+bcdENSKJaUOSHOHEovc+Oxs+S9Ovf4Qqp15qRSI4ckNKX81/khY0qeZVSvQ5bbKaPMSbFZ3EUsrjwNx2p/WBjilm0aXQDuB8D7Cz54cofkK9i2oLQvVztFy51l1ZmGMuevysisMwGoeAgdpgKfyoPVdX7Nw8nz8T9kxQuSQaCq2EbBMCUA+na2pNvL31o/FOgQEJSfeeGnv3qtGSFy4oN7KcThQBHivaTbAcTKtqkuPuyHD5dyHsLNnjuiMdYIW61ZWJ3KnCvVtU70uLpplGg2NhIGoDyDBN4dFrIqtiWkPaHh72ZKdU6QS0ONtJIM24pPSxD2w7WIKznxD8R1X1KtFoY1uZt2tyucS1v1GbkegXYlOombPBuSYVSM1nutDRkbHJ1/TtBTMBIdmPFwLBsNH+0X8T4J+BYIIu0NxXxVkGG6JaqGhWsKsYWtCuaVQrGlWQvBUwqmlTBVkLAVIhQBXoKhTIucQg9p1P5Tv9v/AGCMqFZram12OcaTDJaekdwI3DiUnI6iwLs46LlBrpC5c5kAyyUZgacA8dPurKdMFg6giMO3LqulHF9VhA7sHmN9ArBhGtGiuqYgBCPrF1miUzh7LQHjOAgDek1KoS49a0Y2cTd57Eq2pQDXCBAWXNj+lsINwbkY7RK8E6yYtcsJQSzaLGtgyXAaflZLF2qZnaueXHmdQB4BPq9KdNVmNoYo/PDHCBEDmXb+pb45+cd9gSHWx9Osk960dAyEn2fRiw4JrSsnR0HRY4XVuWVAiVYwoyj1pXoXjgvQVCy5q9BUWKRVkLGlTVbFOVAWRevmuI6GIcL3JmeIP2hfSnL5v8b1A3GCBcsY497hPc0dyRmVxET00x5hXyFyB2VXkL1YWhljLCgx5K35bioYNpOnafsjmiLarqxboKimnhBvKLptA0C9aApQFeyzxwSvaeEzApoGkc1xZKCUbVBJmUwj4MHVM2EKW1Nnj6gYd5pdTxB3hc3JicWU3Qa56zXxPh5hw1HknbqyAx7g4Qgi6YMtqhXsj4pfROWow1GEC4+tvHkeox1rabM21QrfQ8T+13Rd3HXslfM8YCHwFfhqJj3v0W/FJ0ZnncNH1trF6GrCbM2rVpwA9xbpld0h2Tp1LT4XbkjpN7vUFMeWK70PhmjNDVeFqrZjqbt8HnZXsAIkeCJNPobo9plSJXNapZURD1jlIlRAKjUqtbdzgOswqYMiS+Z/+RD/APrF9KTB25nmO4hbbGfEDBan03bjENFteawG3ZNU1HOJmCZN82kAdgS8qfGzJkzRb4ot+HsVIjhK9QmwjmqGLC/UuWNoZF6PolMhogLgLIekUQ0ldRIaTDlY0qAKkGqEJydy8Lnbl7BXXUshS6jP1X5IHGsBtATGo7cEv2lWZSYXOMDxJ4BC1YLlStmO25i30nCLgjQ/dD/xWZuZXYp/zSS79W7gOCDGAIHRdfuC580r0K5gcZnnuTGhTiN43+iCoUyHQYkax5I3Z1YZSXfpt4wteJKkjFlbsMbS/G/d4qRxZYGwZ0idb63Xny4AOrde/hzVdGjndmkw0kCdCY49RRyjrYuMt6G/+JtbGYgg7wD5I+hjGnR3cVla7OlEC3iVflme/mkvx4PfQ5eTNGwpY7/Oe9eV9tZYBcSToAASfBZHFYgtbGbnrGins0BrSXiXvDTm1s6+XkNFTxcfxMavKk/+h3i9u1CIBy9RBd4dEePUkdaq51Ru8zNzJsL3Ov5U34qbQ2ANwA15+9VGjZ2bePVPjCkZZ5ZTf1MYUTqTGvlvKzO23lzgQJEv7mvLR5FNBg3PJl5ykyYJBMm480v2x/UAbAa1rQBuAuhzOoEwr6y3YDS15zQARb32rkrwVQte4Em2l7QQvFjZvi1RoMN8Q1G6lp6xc90LRbJ2uapgUnGNS0yO2YhZFmFbAkCRzOh4IqkXBpaCQ03IBMHrXQTZkWecfZtRtClmy/MaHcCQEawA6XXzp2G4cF42m9plpI3cPJXb9jV5vyj6QWoaviqbfre0dbgPBYf+JLwWvc4/7j90LVwWW7QDqOcEad8HsV1ZH5nwjRbS+KmtkURndxNmjs1PgkD8U+qc1RxcT3Dk0DQJdh6ZJdfmRoeuCiKQcd9uMIo0ZsuSc+2XZYUgVM0Q1skpXVruJlpgaDnzhYsuFvJodiypQ2QwtTpO5knx/KJpMDsw0zWPoYQmDEEzqI7UTSBJMa3T0tCW9hLHVGgN+qBAnojjJRuEADIOsySNM1ojqC5lEOE9XZxVNVpZfxRbQHYQ+n0j228VRMTyTCmM1xpZL8SCHFG0AgLECQ6RuPUjWOJY0H9LWD/5i6pxjZ6LbZrE8JF+1SpvykEixEx4BB7D9E2t9++pE0xHaB6qmnw5eKMo07cwmJUhbdluFZOvuyznxA6KsDgPFaygzK2TuCxJa+q/MWmXT76knKnKNIdhkoytk8K1sy49ZXKLZYbiQCQV6sLRvjJUMmGx5FF0wuXLqR6OXInRNu9EEWXq5RlIXYlunV6rqDyQZ4hcuQrsJ9FrWjMOfqq6bQMwAsCfMhcuRfiK/CQ20Ip9yHpUxBtvHi4DyXLkD+/9A4/YCVmgVGxa5HYraZ6Y5yuXKP2RDzBauG6ytxrRHauXKegfYJst0Fw3T6orEtE++C9XIsfRU+xS4fzGf+ympNvmndIHYuXIPYfo4PMhM8H6L1ciAYTiz0HdSy2zDryDf+hXLlPZEC4s3PWV6uXLEbD/2Q==">
            <a:hlinkClick r:id="rId5"/>
          </p:cNvPr>
          <p:cNvSpPr>
            <a:spLocks noChangeAspect="1" noChangeArrowheads="1"/>
          </p:cNvSpPr>
          <p:nvPr/>
        </p:nvSpPr>
        <p:spPr bwMode="auto">
          <a:xfrm>
            <a:off x="53975" y="-1851021"/>
            <a:ext cx="2571750"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lstStyle/>
          <a:p>
            <a:pPr defTabSz="913453" fontAlgn="base">
              <a:spcBef>
                <a:spcPct val="0"/>
              </a:spcBef>
              <a:spcAft>
                <a:spcPct val="0"/>
              </a:spcAft>
            </a:pPr>
            <a:endParaRPr lang="en-US" smtClean="0">
              <a:solidFill>
                <a:prstClr val="black"/>
              </a:solidFill>
              <a:latin typeface="Calibri" charset="0"/>
              <a:ea typeface="ＭＳ Ｐゴシック" charset="0"/>
              <a:cs typeface="ＭＳ Ｐゴシック" charset="0"/>
            </a:endParaRPr>
          </a:p>
        </p:txBody>
      </p:sp>
      <p:pic>
        <p:nvPicPr>
          <p:cNvPr id="63496" name="Picture 6" descr="http://4.bp.blogspot.com/-qDe7wO3oQoQ/T41ss7WIS3I/AAAAAAAACP0/1rLR-kSWo_U/s1600/P1010652.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8" y="836623"/>
            <a:ext cx="3457575"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7" name="Téglalap 11"/>
          <p:cNvSpPr>
            <a:spLocks noChangeArrowheads="1"/>
          </p:cNvSpPr>
          <p:nvPr/>
        </p:nvSpPr>
        <p:spPr bwMode="auto">
          <a:xfrm>
            <a:off x="10" y="119073"/>
            <a:ext cx="8964613"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spAutoFit/>
          </a:bodyPr>
          <a:lstStyle/>
          <a:p>
            <a:pPr algn="ctr" defTabSz="913453" fontAlgn="base">
              <a:spcBef>
                <a:spcPct val="0"/>
              </a:spcBef>
              <a:spcAft>
                <a:spcPct val="0"/>
              </a:spcAft>
            </a:pPr>
            <a:r>
              <a:rPr lang="hu-HU" sz="2200" b="1">
                <a:solidFill>
                  <a:srgbClr val="002060"/>
                </a:solidFill>
                <a:latin typeface="Calibri" charset="0"/>
                <a:ea typeface="ＭＳ Ｐゴシック" charset="0"/>
                <a:cs typeface="ＭＳ Ｐゴシック" charset="0"/>
              </a:rPr>
              <a:t>Epigenetikai változások az idő előrehaladtával egyre kifejezettebbek </a:t>
            </a:r>
          </a:p>
          <a:p>
            <a:pPr algn="ctr" defTabSz="913453" fontAlgn="base">
              <a:spcBef>
                <a:spcPct val="0"/>
              </a:spcBef>
              <a:spcAft>
                <a:spcPct val="0"/>
              </a:spcAft>
            </a:pPr>
            <a:endParaRPr lang="hu-HU" sz="2200" b="1">
              <a:solidFill>
                <a:srgbClr val="002060"/>
              </a:solidFill>
              <a:latin typeface="Calibri" charset="0"/>
              <a:ea typeface="ＭＳ Ｐゴシック" charset="0"/>
              <a:cs typeface="ＭＳ Ｐゴシック" charset="0"/>
            </a:endParaRPr>
          </a:p>
        </p:txBody>
      </p:sp>
      <p:sp>
        <p:nvSpPr>
          <p:cNvPr id="63498" name="Téglalap 2"/>
          <p:cNvSpPr>
            <a:spLocks noChangeArrowheads="1"/>
          </p:cNvSpPr>
          <p:nvPr/>
        </p:nvSpPr>
        <p:spPr bwMode="auto">
          <a:xfrm>
            <a:off x="0" y="6596073"/>
            <a:ext cx="91440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spAutoFit/>
          </a:bodyPr>
          <a:lstStyle/>
          <a:p>
            <a:pPr defTabSz="913453" fontAlgn="base">
              <a:spcBef>
                <a:spcPct val="0"/>
              </a:spcBef>
              <a:spcAft>
                <a:spcPct val="0"/>
              </a:spcAft>
            </a:pPr>
            <a:r>
              <a:rPr lang="en-US" sz="1100" i="1">
                <a:solidFill>
                  <a:prstClr val="black"/>
                </a:solidFill>
                <a:latin typeface="Calibri" charset="0"/>
                <a:ea typeface="ＭＳ Ｐゴシック" charset="0"/>
                <a:cs typeface="ＭＳ Ｐゴシック" charset="0"/>
              </a:rPr>
              <a:t>Fraga, M. F. et al. Epigenetic differences arise during the lifetime of monozygotic twins. Proc. Natl Acad. Sci. 102, 10604–10609 (2005)</a:t>
            </a:r>
            <a:endParaRPr lang="hu-HU" sz="1100" i="1">
              <a:solidFill>
                <a:prstClr val="black"/>
              </a:solidFill>
              <a:latin typeface="Calibri" charset="0"/>
              <a:ea typeface="ＭＳ Ｐゴシック" charset="0"/>
              <a:cs typeface="ＭＳ Ｐゴシック" charset="0"/>
            </a:endParaRPr>
          </a:p>
        </p:txBody>
      </p:sp>
    </p:spTree>
    <p:extLst>
      <p:ext uri="{BB962C8B-B14F-4D97-AF65-F5344CB8AC3E}">
        <p14:creationId xmlns:p14="http://schemas.microsoft.com/office/powerpoint/2010/main" val="17846351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5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554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54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55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3" grpId="0" animBg="1"/>
      <p:bldP spid="655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112718"/>
            <a:ext cx="5232400" cy="634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8" name="Téglalap 2"/>
          <p:cNvSpPr>
            <a:spLocks noChangeArrowheads="1"/>
          </p:cNvSpPr>
          <p:nvPr/>
        </p:nvSpPr>
        <p:spPr bwMode="auto">
          <a:xfrm>
            <a:off x="0" y="6596073"/>
            <a:ext cx="91440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spAutoFit/>
          </a:bodyPr>
          <a:lstStyle/>
          <a:p>
            <a:pPr defTabSz="913453" fontAlgn="base">
              <a:spcBef>
                <a:spcPct val="0"/>
              </a:spcBef>
              <a:spcAft>
                <a:spcPct val="0"/>
              </a:spcAft>
            </a:pPr>
            <a:r>
              <a:rPr lang="en-US" sz="1100" i="1">
                <a:solidFill>
                  <a:prstClr val="black"/>
                </a:solidFill>
                <a:latin typeface="Calibri" charset="0"/>
                <a:ea typeface="ＭＳ Ｐゴシック" charset="0"/>
                <a:cs typeface="ＭＳ Ｐゴシック" charset="0"/>
              </a:rPr>
              <a:t>Fraga, M. F. et al. Epigenetic differences arise during the lifetime of monozygotic twins. Proc. Natl Acad. Sci. 102, 10604–10609 (2005)</a:t>
            </a:r>
            <a:endParaRPr lang="hu-HU" sz="1100" i="1">
              <a:solidFill>
                <a:prstClr val="black"/>
              </a:solidFill>
              <a:latin typeface="Calibri" charset="0"/>
              <a:ea typeface="ＭＳ Ｐゴシック" charset="0"/>
              <a:cs typeface="ＭＳ Ｐゴシック" charset="0"/>
            </a:endParaRPr>
          </a:p>
        </p:txBody>
      </p:sp>
    </p:spTree>
    <p:extLst>
      <p:ext uri="{BB962C8B-B14F-4D97-AF65-F5344CB8AC3E}">
        <p14:creationId xmlns:p14="http://schemas.microsoft.com/office/powerpoint/2010/main" val="101557546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 Box 2"/>
          <p:cNvSpPr txBox="1">
            <a:spLocks noChangeArrowheads="1"/>
          </p:cNvSpPr>
          <p:nvPr/>
        </p:nvSpPr>
        <p:spPr bwMode="auto">
          <a:xfrm>
            <a:off x="1042990" y="541347"/>
            <a:ext cx="7416800" cy="3715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hu-HU" sz="1800" b="1">
                <a:solidFill>
                  <a:srgbClr val="17375E"/>
                </a:solidFill>
                <a:latin typeface="Calibri" charset="0"/>
              </a:rPr>
              <a:t> Konkordancia egypetéjű és kétpetéjű ikrek között %-ban</a:t>
            </a:r>
          </a:p>
        </p:txBody>
      </p:sp>
      <p:sp>
        <p:nvSpPr>
          <p:cNvPr id="66562" name="Text Box 3"/>
          <p:cNvSpPr txBox="1">
            <a:spLocks noChangeArrowheads="1"/>
          </p:cNvSpPr>
          <p:nvPr/>
        </p:nvSpPr>
        <p:spPr bwMode="auto">
          <a:xfrm>
            <a:off x="1908175" y="981085"/>
            <a:ext cx="1728788" cy="371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hu-HU" sz="1800" b="1">
                <a:solidFill>
                  <a:srgbClr val="000000"/>
                </a:solidFill>
                <a:latin typeface="Calibri" charset="0"/>
              </a:rPr>
              <a:t>egypetéjű</a:t>
            </a:r>
          </a:p>
        </p:txBody>
      </p:sp>
      <p:sp>
        <p:nvSpPr>
          <p:cNvPr id="66563" name="Text Box 4"/>
          <p:cNvSpPr txBox="1">
            <a:spLocks noChangeArrowheads="1"/>
          </p:cNvSpPr>
          <p:nvPr/>
        </p:nvSpPr>
        <p:spPr bwMode="auto">
          <a:xfrm>
            <a:off x="3995738" y="981085"/>
            <a:ext cx="1728787" cy="371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hu-HU" sz="1800" b="1">
                <a:solidFill>
                  <a:srgbClr val="000000"/>
                </a:solidFill>
                <a:latin typeface="Calibri" charset="0"/>
              </a:rPr>
              <a:t>kétpetéjű</a:t>
            </a:r>
          </a:p>
        </p:txBody>
      </p:sp>
      <p:sp>
        <p:nvSpPr>
          <p:cNvPr id="66564" name="Text Box 5"/>
          <p:cNvSpPr txBox="1">
            <a:spLocks noChangeArrowheads="1"/>
          </p:cNvSpPr>
          <p:nvPr/>
        </p:nvSpPr>
        <p:spPr bwMode="auto">
          <a:xfrm>
            <a:off x="250827" y="1916113"/>
            <a:ext cx="1584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hu-HU" sz="1400" b="1">
                <a:solidFill>
                  <a:srgbClr val="000000"/>
                </a:solidFill>
                <a:latin typeface="Calibri" charset="0"/>
              </a:rPr>
              <a:t>bőrléc</a:t>
            </a:r>
          </a:p>
        </p:txBody>
      </p:sp>
      <p:sp>
        <p:nvSpPr>
          <p:cNvPr id="111622" name="Text Box 6"/>
          <p:cNvSpPr txBox="1">
            <a:spLocks noChangeArrowheads="1"/>
          </p:cNvSpPr>
          <p:nvPr/>
        </p:nvSpPr>
        <p:spPr bwMode="auto">
          <a:xfrm>
            <a:off x="1835160" y="1916113"/>
            <a:ext cx="4392613" cy="304800"/>
          </a:xfrm>
          <a:prstGeom prst="rect">
            <a:avLst/>
          </a:prstGeom>
          <a:solidFill>
            <a:schemeClr val="bg1"/>
          </a:solidFill>
          <a:ln w="9525" algn="ctr">
            <a:solidFill>
              <a:schemeClr val="accent1"/>
            </a:solidFill>
            <a:miter lim="800000"/>
            <a:headEnd/>
            <a:tailEnd/>
          </a:ln>
        </p:spPr>
        <p:txBody>
          <a:bodyPr lIns="91340" tIns="45672" rIns="91340" bIns="45672">
            <a:spAutoFit/>
          </a:bodyPr>
          <a:lstStyle/>
          <a:p>
            <a:pPr>
              <a:spcBef>
                <a:spcPct val="50000"/>
              </a:spcBef>
              <a:defRPr/>
            </a:pPr>
            <a:r>
              <a:rPr lang="hu-HU" sz="1400" b="1" dirty="0">
                <a:solidFill>
                  <a:srgbClr val="002060"/>
                </a:solidFill>
                <a:latin typeface="+mj-lt"/>
                <a:cs typeface="Arial" pitchFamily="34" charset="0"/>
              </a:rPr>
              <a:t>95		   </a:t>
            </a:r>
            <a:r>
              <a:rPr lang="hu-HU" sz="1400" b="1" dirty="0" smtClean="0">
                <a:solidFill>
                  <a:srgbClr val="002060"/>
                </a:solidFill>
                <a:latin typeface="+mj-lt"/>
                <a:cs typeface="Arial" pitchFamily="34" charset="0"/>
              </a:rPr>
              <a:t>		</a:t>
            </a:r>
            <a:r>
              <a:rPr lang="hu-HU" sz="1400" b="1" dirty="0">
                <a:solidFill>
                  <a:srgbClr val="002060"/>
                </a:solidFill>
                <a:latin typeface="+mj-lt"/>
                <a:cs typeface="Arial" pitchFamily="34" charset="0"/>
              </a:rPr>
              <a:t> </a:t>
            </a:r>
            <a:r>
              <a:rPr lang="hu-HU" sz="1400" b="1" dirty="0" smtClean="0">
                <a:solidFill>
                  <a:srgbClr val="002060"/>
                </a:solidFill>
                <a:latin typeface="+mj-lt"/>
                <a:cs typeface="Arial" pitchFamily="34" charset="0"/>
              </a:rPr>
              <a:t>         </a:t>
            </a:r>
            <a:r>
              <a:rPr lang="hu-HU" sz="1400" b="1" dirty="0">
                <a:solidFill>
                  <a:srgbClr val="002060"/>
                </a:solidFill>
                <a:latin typeface="+mj-lt"/>
                <a:cs typeface="Arial" pitchFamily="34" charset="0"/>
              </a:rPr>
              <a:t>49		</a:t>
            </a:r>
          </a:p>
        </p:txBody>
      </p:sp>
      <p:sp>
        <p:nvSpPr>
          <p:cNvPr id="66566" name="Text Box 7"/>
          <p:cNvSpPr txBox="1">
            <a:spLocks noChangeArrowheads="1"/>
          </p:cNvSpPr>
          <p:nvPr/>
        </p:nvSpPr>
        <p:spPr bwMode="auto">
          <a:xfrm>
            <a:off x="250835" y="2276485"/>
            <a:ext cx="1800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hu-HU" sz="1400" b="1">
                <a:solidFill>
                  <a:srgbClr val="000000"/>
                </a:solidFill>
                <a:latin typeface="Calibri" charset="0"/>
              </a:rPr>
              <a:t>nyúlszáj-farkastorok</a:t>
            </a:r>
          </a:p>
        </p:txBody>
      </p:sp>
      <p:sp>
        <p:nvSpPr>
          <p:cNvPr id="111624" name="Text Box 8"/>
          <p:cNvSpPr txBox="1">
            <a:spLocks noChangeArrowheads="1"/>
          </p:cNvSpPr>
          <p:nvPr/>
        </p:nvSpPr>
        <p:spPr bwMode="auto">
          <a:xfrm>
            <a:off x="1835160" y="2349500"/>
            <a:ext cx="4392613" cy="304800"/>
          </a:xfrm>
          <a:prstGeom prst="rect">
            <a:avLst/>
          </a:prstGeom>
          <a:solidFill>
            <a:schemeClr val="bg1"/>
          </a:solidFill>
          <a:ln w="9525" algn="ctr">
            <a:solidFill>
              <a:schemeClr val="accent1"/>
            </a:solidFill>
            <a:miter lim="800000"/>
            <a:headEnd/>
            <a:tailEnd/>
          </a:ln>
        </p:spPr>
        <p:txBody>
          <a:bodyPr lIns="91340" tIns="45672" rIns="91340" bIns="45672">
            <a:spAutoFit/>
          </a:bodyPr>
          <a:lstStyle/>
          <a:p>
            <a:pPr>
              <a:spcBef>
                <a:spcPct val="50000"/>
              </a:spcBef>
              <a:defRPr/>
            </a:pPr>
            <a:r>
              <a:rPr lang="hu-HU" sz="1400" b="1" dirty="0">
                <a:solidFill>
                  <a:srgbClr val="000000"/>
                </a:solidFill>
                <a:latin typeface="+mj-lt"/>
                <a:cs typeface="Arial" pitchFamily="34" charset="0"/>
              </a:rPr>
              <a:t>40		      </a:t>
            </a:r>
            <a:r>
              <a:rPr lang="hu-HU" sz="1400" b="1" dirty="0" smtClean="0">
                <a:solidFill>
                  <a:srgbClr val="000000"/>
                </a:solidFill>
                <a:latin typeface="+mj-lt"/>
                <a:cs typeface="Arial" pitchFamily="34" charset="0"/>
              </a:rPr>
              <a:t>			  </a:t>
            </a:r>
            <a:r>
              <a:rPr lang="hu-HU" sz="1400" b="1" dirty="0">
                <a:solidFill>
                  <a:srgbClr val="000000"/>
                </a:solidFill>
                <a:latin typeface="+mj-lt"/>
                <a:cs typeface="Arial" pitchFamily="34" charset="0"/>
              </a:rPr>
              <a:t>4	</a:t>
            </a:r>
          </a:p>
        </p:txBody>
      </p:sp>
      <p:sp>
        <p:nvSpPr>
          <p:cNvPr id="111625" name="Text Box 9"/>
          <p:cNvSpPr txBox="1">
            <a:spLocks noChangeArrowheads="1"/>
          </p:cNvSpPr>
          <p:nvPr/>
        </p:nvSpPr>
        <p:spPr bwMode="auto">
          <a:xfrm>
            <a:off x="250827" y="2778125"/>
            <a:ext cx="1584325" cy="304800"/>
          </a:xfrm>
          <a:prstGeom prst="rect">
            <a:avLst/>
          </a:prstGeom>
          <a:noFill/>
          <a:ln w="9525" algn="ctr">
            <a:noFill/>
            <a:miter lim="800000"/>
            <a:headEnd/>
            <a:tailEnd/>
          </a:ln>
        </p:spPr>
        <p:txBody>
          <a:bodyPr lIns="91340" tIns="45672" rIns="91340" bIns="45672">
            <a:spAutoFit/>
          </a:bodyPr>
          <a:lstStyle/>
          <a:p>
            <a:pPr>
              <a:spcBef>
                <a:spcPct val="50000"/>
              </a:spcBef>
              <a:defRPr/>
            </a:pPr>
            <a:r>
              <a:rPr lang="hu-HU" sz="1400" b="1" dirty="0" err="1">
                <a:solidFill>
                  <a:srgbClr val="000000"/>
                </a:solidFill>
                <a:latin typeface="+mj-lt"/>
                <a:cs typeface="Arial" pitchFamily="34" charset="0"/>
              </a:rPr>
              <a:t>pylorus</a:t>
            </a:r>
            <a:r>
              <a:rPr lang="hu-HU" sz="1400" b="1" dirty="0">
                <a:solidFill>
                  <a:srgbClr val="000000"/>
                </a:solidFill>
                <a:latin typeface="+mj-lt"/>
                <a:cs typeface="Arial" pitchFamily="34" charset="0"/>
              </a:rPr>
              <a:t> </a:t>
            </a:r>
            <a:r>
              <a:rPr lang="hu-HU" sz="1400" b="1" dirty="0" err="1">
                <a:solidFill>
                  <a:srgbClr val="000000"/>
                </a:solidFill>
                <a:latin typeface="+mj-lt"/>
                <a:cs typeface="Arial" pitchFamily="34" charset="0"/>
              </a:rPr>
              <a:t>stenosus</a:t>
            </a:r>
            <a:endParaRPr lang="hu-HU" sz="1400" b="1" dirty="0">
              <a:solidFill>
                <a:srgbClr val="000000"/>
              </a:solidFill>
              <a:latin typeface="+mj-lt"/>
              <a:cs typeface="Arial" pitchFamily="34" charset="0"/>
            </a:endParaRPr>
          </a:p>
        </p:txBody>
      </p:sp>
      <p:sp>
        <p:nvSpPr>
          <p:cNvPr id="111626" name="Text Box 10"/>
          <p:cNvSpPr txBox="1">
            <a:spLocks noChangeArrowheads="1"/>
          </p:cNvSpPr>
          <p:nvPr/>
        </p:nvSpPr>
        <p:spPr bwMode="auto">
          <a:xfrm>
            <a:off x="1835160" y="2781300"/>
            <a:ext cx="4392613" cy="304800"/>
          </a:xfrm>
          <a:prstGeom prst="rect">
            <a:avLst/>
          </a:prstGeom>
          <a:solidFill>
            <a:schemeClr val="bg1"/>
          </a:solidFill>
          <a:ln w="9525" algn="ctr">
            <a:solidFill>
              <a:schemeClr val="accent1"/>
            </a:solidFill>
            <a:miter lim="800000"/>
            <a:headEnd/>
            <a:tailEnd/>
          </a:ln>
        </p:spPr>
        <p:txBody>
          <a:bodyPr lIns="91340" tIns="45672" rIns="91340" bIns="45672">
            <a:spAutoFit/>
          </a:bodyPr>
          <a:lstStyle/>
          <a:p>
            <a:pPr>
              <a:spcBef>
                <a:spcPct val="50000"/>
              </a:spcBef>
              <a:defRPr/>
            </a:pPr>
            <a:r>
              <a:rPr lang="hu-HU" sz="1400" b="1" dirty="0">
                <a:solidFill>
                  <a:srgbClr val="000000"/>
                </a:solidFill>
                <a:latin typeface="+mj-lt"/>
                <a:cs typeface="Arial" pitchFamily="34" charset="0"/>
              </a:rPr>
              <a:t>22		       </a:t>
            </a:r>
            <a:r>
              <a:rPr lang="hu-HU" sz="1400" b="1" dirty="0" smtClean="0">
                <a:solidFill>
                  <a:srgbClr val="000000"/>
                </a:solidFill>
                <a:latin typeface="+mj-lt"/>
                <a:cs typeface="Arial" pitchFamily="34" charset="0"/>
              </a:rPr>
              <a:t>			 </a:t>
            </a:r>
            <a:r>
              <a:rPr lang="hu-HU" sz="1400" b="1" dirty="0">
                <a:solidFill>
                  <a:srgbClr val="000000"/>
                </a:solidFill>
                <a:latin typeface="+mj-lt"/>
                <a:cs typeface="Arial" pitchFamily="34" charset="0"/>
              </a:rPr>
              <a:t>2	</a:t>
            </a:r>
          </a:p>
        </p:txBody>
      </p:sp>
      <p:sp>
        <p:nvSpPr>
          <p:cNvPr id="111627" name="Text Box 11"/>
          <p:cNvSpPr txBox="1">
            <a:spLocks noChangeArrowheads="1"/>
          </p:cNvSpPr>
          <p:nvPr/>
        </p:nvSpPr>
        <p:spPr bwMode="auto">
          <a:xfrm>
            <a:off x="1835160" y="3141663"/>
            <a:ext cx="4392613" cy="304800"/>
          </a:xfrm>
          <a:prstGeom prst="rect">
            <a:avLst/>
          </a:prstGeom>
          <a:solidFill>
            <a:schemeClr val="bg1"/>
          </a:solidFill>
          <a:ln w="9525" algn="ctr">
            <a:solidFill>
              <a:schemeClr val="accent1"/>
            </a:solidFill>
            <a:miter lim="800000"/>
            <a:headEnd/>
            <a:tailEnd/>
          </a:ln>
        </p:spPr>
        <p:txBody>
          <a:bodyPr lIns="91340" tIns="45672" rIns="91340" bIns="45672">
            <a:spAutoFit/>
          </a:bodyPr>
          <a:lstStyle/>
          <a:p>
            <a:pPr>
              <a:spcBef>
                <a:spcPct val="50000"/>
              </a:spcBef>
              <a:defRPr/>
            </a:pPr>
            <a:r>
              <a:rPr lang="hu-HU" sz="1400" b="1" dirty="0">
                <a:solidFill>
                  <a:srgbClr val="000000"/>
                </a:solidFill>
                <a:latin typeface="+mj-lt"/>
                <a:cs typeface="Arial" pitchFamily="34" charset="0"/>
              </a:rPr>
              <a:t>46		      </a:t>
            </a:r>
            <a:r>
              <a:rPr lang="hu-HU" sz="1400" b="1" dirty="0" smtClean="0">
                <a:solidFill>
                  <a:srgbClr val="000000"/>
                </a:solidFill>
                <a:latin typeface="+mj-lt"/>
                <a:cs typeface="Arial" pitchFamily="34" charset="0"/>
              </a:rPr>
              <a:t>			 </a:t>
            </a:r>
            <a:r>
              <a:rPr lang="hu-HU" sz="1400" b="1" dirty="0">
                <a:solidFill>
                  <a:srgbClr val="000000"/>
                </a:solidFill>
                <a:latin typeface="+mj-lt"/>
                <a:cs typeface="Arial" pitchFamily="34" charset="0"/>
              </a:rPr>
              <a:t>14	</a:t>
            </a:r>
          </a:p>
        </p:txBody>
      </p:sp>
      <p:sp>
        <p:nvSpPr>
          <p:cNvPr id="66571" name="Text Box 12"/>
          <p:cNvSpPr txBox="1">
            <a:spLocks noChangeArrowheads="1"/>
          </p:cNvSpPr>
          <p:nvPr/>
        </p:nvSpPr>
        <p:spPr bwMode="auto">
          <a:xfrm>
            <a:off x="250827" y="3081338"/>
            <a:ext cx="1584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hu-HU" sz="1400" b="1">
                <a:solidFill>
                  <a:srgbClr val="000000"/>
                </a:solidFill>
                <a:latin typeface="Calibri" charset="0"/>
              </a:rPr>
              <a:t>skizofrénia</a:t>
            </a:r>
          </a:p>
        </p:txBody>
      </p:sp>
      <p:sp>
        <p:nvSpPr>
          <p:cNvPr id="111629" name="Text Box 13"/>
          <p:cNvSpPr txBox="1">
            <a:spLocks noChangeArrowheads="1"/>
          </p:cNvSpPr>
          <p:nvPr/>
        </p:nvSpPr>
        <p:spPr bwMode="auto">
          <a:xfrm>
            <a:off x="250825" y="3357573"/>
            <a:ext cx="1657350" cy="523875"/>
          </a:xfrm>
          <a:prstGeom prst="rect">
            <a:avLst/>
          </a:prstGeom>
          <a:noFill/>
          <a:ln w="9525" algn="ctr">
            <a:noFill/>
            <a:miter lim="800000"/>
            <a:headEnd/>
            <a:tailEnd/>
          </a:ln>
        </p:spPr>
        <p:txBody>
          <a:bodyPr lIns="91340" tIns="45672" rIns="91340" bIns="45672">
            <a:spAutoFit/>
          </a:bodyPr>
          <a:lstStyle/>
          <a:p>
            <a:pPr>
              <a:spcBef>
                <a:spcPct val="50000"/>
              </a:spcBef>
              <a:defRPr/>
            </a:pPr>
            <a:r>
              <a:rPr lang="hu-HU" sz="1400" b="1">
                <a:solidFill>
                  <a:srgbClr val="000000"/>
                </a:solidFill>
                <a:latin typeface="+mj-lt"/>
                <a:cs typeface="Arial" pitchFamily="34" charset="0"/>
              </a:rPr>
              <a:t>Inzulin dep. diabetes mellitus</a:t>
            </a:r>
          </a:p>
        </p:txBody>
      </p:sp>
      <p:sp>
        <p:nvSpPr>
          <p:cNvPr id="111630" name="Text Box 14"/>
          <p:cNvSpPr txBox="1">
            <a:spLocks noChangeArrowheads="1"/>
          </p:cNvSpPr>
          <p:nvPr/>
        </p:nvSpPr>
        <p:spPr bwMode="auto">
          <a:xfrm>
            <a:off x="1835160" y="3500438"/>
            <a:ext cx="4392613" cy="304800"/>
          </a:xfrm>
          <a:prstGeom prst="rect">
            <a:avLst/>
          </a:prstGeom>
          <a:solidFill>
            <a:schemeClr val="bg1"/>
          </a:solidFill>
          <a:ln w="9525" algn="ctr">
            <a:solidFill>
              <a:schemeClr val="accent1"/>
            </a:solidFill>
            <a:miter lim="800000"/>
            <a:headEnd/>
            <a:tailEnd/>
          </a:ln>
        </p:spPr>
        <p:txBody>
          <a:bodyPr lIns="91340" tIns="45672" rIns="91340" bIns="45672">
            <a:spAutoFit/>
          </a:bodyPr>
          <a:lstStyle/>
          <a:p>
            <a:pPr>
              <a:spcBef>
                <a:spcPct val="50000"/>
              </a:spcBef>
              <a:defRPr/>
            </a:pPr>
            <a:r>
              <a:rPr lang="hu-HU" sz="1400" b="1" dirty="0">
                <a:solidFill>
                  <a:srgbClr val="000000"/>
                </a:solidFill>
                <a:latin typeface="+mj-lt"/>
                <a:cs typeface="Arial" pitchFamily="34" charset="0"/>
              </a:rPr>
              <a:t>30		       </a:t>
            </a:r>
            <a:r>
              <a:rPr lang="hu-HU" sz="1400" b="1" dirty="0" smtClean="0">
                <a:solidFill>
                  <a:srgbClr val="000000"/>
                </a:solidFill>
                <a:latin typeface="+mj-lt"/>
                <a:cs typeface="Arial" pitchFamily="34" charset="0"/>
              </a:rPr>
              <a:t>			 </a:t>
            </a:r>
            <a:r>
              <a:rPr lang="hu-HU" sz="1400" b="1" dirty="0">
                <a:solidFill>
                  <a:srgbClr val="000000"/>
                </a:solidFill>
                <a:latin typeface="+mj-lt"/>
                <a:cs typeface="Arial" pitchFamily="34" charset="0"/>
              </a:rPr>
              <a:t>6	</a:t>
            </a:r>
          </a:p>
        </p:txBody>
      </p:sp>
      <p:sp>
        <p:nvSpPr>
          <p:cNvPr id="248847" name="Text Box 15"/>
          <p:cNvSpPr txBox="1">
            <a:spLocks noChangeArrowheads="1"/>
          </p:cNvSpPr>
          <p:nvPr/>
        </p:nvSpPr>
        <p:spPr bwMode="auto">
          <a:xfrm>
            <a:off x="288928" y="5949952"/>
            <a:ext cx="8820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hu-HU" sz="1800" b="1" i="1">
                <a:solidFill>
                  <a:srgbClr val="C00000"/>
                </a:solidFill>
                <a:latin typeface="Calibri" charset="0"/>
              </a:rPr>
              <a:t>Minél nagyobb a konkordancia érték, annál hangsúlyosabb a gének szerepe</a:t>
            </a:r>
          </a:p>
        </p:txBody>
      </p:sp>
      <p:sp>
        <p:nvSpPr>
          <p:cNvPr id="66575" name="Text Box 16"/>
          <p:cNvSpPr txBox="1">
            <a:spLocks noChangeArrowheads="1"/>
          </p:cNvSpPr>
          <p:nvPr/>
        </p:nvSpPr>
        <p:spPr bwMode="auto">
          <a:xfrm>
            <a:off x="250825" y="3848110"/>
            <a:ext cx="1728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hu-HU" sz="1400" b="1">
                <a:solidFill>
                  <a:srgbClr val="000000"/>
                </a:solidFill>
                <a:latin typeface="Calibri" charset="0"/>
              </a:rPr>
              <a:t>Mániás depresszió</a:t>
            </a:r>
          </a:p>
        </p:txBody>
      </p:sp>
      <p:sp>
        <p:nvSpPr>
          <p:cNvPr id="111633" name="Text Box 17"/>
          <p:cNvSpPr txBox="1">
            <a:spLocks noChangeArrowheads="1"/>
          </p:cNvSpPr>
          <p:nvPr/>
        </p:nvSpPr>
        <p:spPr bwMode="auto">
          <a:xfrm>
            <a:off x="1835160" y="3860800"/>
            <a:ext cx="4392613" cy="304800"/>
          </a:xfrm>
          <a:prstGeom prst="rect">
            <a:avLst/>
          </a:prstGeom>
          <a:solidFill>
            <a:schemeClr val="bg1"/>
          </a:solidFill>
          <a:ln w="9525" algn="ctr">
            <a:solidFill>
              <a:schemeClr val="accent1"/>
            </a:solidFill>
            <a:miter lim="800000"/>
            <a:headEnd/>
            <a:tailEnd/>
          </a:ln>
        </p:spPr>
        <p:txBody>
          <a:bodyPr lIns="91340" tIns="45672" rIns="91340" bIns="45672">
            <a:spAutoFit/>
          </a:bodyPr>
          <a:lstStyle/>
          <a:p>
            <a:pPr>
              <a:spcBef>
                <a:spcPct val="50000"/>
              </a:spcBef>
              <a:defRPr/>
            </a:pPr>
            <a:r>
              <a:rPr lang="hu-HU" sz="1400" b="1" dirty="0">
                <a:solidFill>
                  <a:srgbClr val="000000"/>
                </a:solidFill>
                <a:latin typeface="+mj-lt"/>
                <a:cs typeface="Arial" pitchFamily="34" charset="0"/>
              </a:rPr>
              <a:t>70		     </a:t>
            </a:r>
            <a:r>
              <a:rPr lang="hu-HU" sz="1400" b="1" dirty="0" smtClean="0">
                <a:solidFill>
                  <a:srgbClr val="000000"/>
                </a:solidFill>
                <a:latin typeface="+mj-lt"/>
                <a:cs typeface="Arial" pitchFamily="34" charset="0"/>
              </a:rPr>
              <a:t>			  </a:t>
            </a:r>
            <a:r>
              <a:rPr lang="hu-HU" sz="1400" b="1" dirty="0">
                <a:solidFill>
                  <a:srgbClr val="000000"/>
                </a:solidFill>
                <a:latin typeface="+mj-lt"/>
                <a:cs typeface="Arial" pitchFamily="34" charset="0"/>
              </a:rPr>
              <a:t>15	</a:t>
            </a:r>
          </a:p>
        </p:txBody>
      </p:sp>
      <p:sp>
        <p:nvSpPr>
          <p:cNvPr id="66577" name="Text Box 18"/>
          <p:cNvSpPr txBox="1">
            <a:spLocks noChangeArrowheads="1"/>
          </p:cNvSpPr>
          <p:nvPr/>
        </p:nvSpPr>
        <p:spPr bwMode="auto">
          <a:xfrm>
            <a:off x="250827" y="4292600"/>
            <a:ext cx="1584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hu-HU" sz="1400" b="1">
                <a:solidFill>
                  <a:srgbClr val="000000"/>
                </a:solidFill>
                <a:latin typeface="Calibri" charset="0"/>
              </a:rPr>
              <a:t>csípőficam</a:t>
            </a:r>
          </a:p>
        </p:txBody>
      </p:sp>
      <p:sp>
        <p:nvSpPr>
          <p:cNvPr id="111635" name="Text Box 19"/>
          <p:cNvSpPr txBox="1">
            <a:spLocks noChangeArrowheads="1"/>
          </p:cNvSpPr>
          <p:nvPr/>
        </p:nvSpPr>
        <p:spPr bwMode="auto">
          <a:xfrm>
            <a:off x="1835160" y="4292600"/>
            <a:ext cx="4392613" cy="304800"/>
          </a:xfrm>
          <a:prstGeom prst="rect">
            <a:avLst/>
          </a:prstGeom>
          <a:solidFill>
            <a:schemeClr val="bg1"/>
          </a:solidFill>
          <a:ln w="9525" algn="ctr">
            <a:solidFill>
              <a:schemeClr val="accent1"/>
            </a:solidFill>
            <a:miter lim="800000"/>
            <a:headEnd/>
            <a:tailEnd/>
          </a:ln>
        </p:spPr>
        <p:txBody>
          <a:bodyPr lIns="91340" tIns="45672" rIns="91340" bIns="45672">
            <a:spAutoFit/>
          </a:bodyPr>
          <a:lstStyle/>
          <a:p>
            <a:pPr>
              <a:spcBef>
                <a:spcPct val="50000"/>
              </a:spcBef>
              <a:defRPr/>
            </a:pPr>
            <a:r>
              <a:rPr lang="hu-HU" sz="1400" b="1" dirty="0">
                <a:solidFill>
                  <a:srgbClr val="000000"/>
                </a:solidFill>
                <a:latin typeface="+mj-lt"/>
                <a:cs typeface="Arial" pitchFamily="34" charset="0"/>
              </a:rPr>
              <a:t>41		       </a:t>
            </a:r>
            <a:r>
              <a:rPr lang="hu-HU" sz="1400" b="1" dirty="0" smtClean="0">
                <a:solidFill>
                  <a:srgbClr val="000000"/>
                </a:solidFill>
                <a:latin typeface="+mj-lt"/>
                <a:cs typeface="Arial" pitchFamily="34" charset="0"/>
              </a:rPr>
              <a:t>			 </a:t>
            </a:r>
            <a:r>
              <a:rPr lang="hu-HU" sz="1400" b="1" dirty="0">
                <a:solidFill>
                  <a:srgbClr val="000000"/>
                </a:solidFill>
                <a:latin typeface="+mj-lt"/>
                <a:cs typeface="Arial" pitchFamily="34" charset="0"/>
              </a:rPr>
              <a:t>3	</a:t>
            </a:r>
          </a:p>
        </p:txBody>
      </p:sp>
      <p:sp>
        <p:nvSpPr>
          <p:cNvPr id="111636" name="Text Box 20"/>
          <p:cNvSpPr txBox="1">
            <a:spLocks noChangeArrowheads="1"/>
          </p:cNvSpPr>
          <p:nvPr/>
        </p:nvSpPr>
        <p:spPr bwMode="auto">
          <a:xfrm>
            <a:off x="250827" y="4779963"/>
            <a:ext cx="1584325" cy="304800"/>
          </a:xfrm>
          <a:prstGeom prst="rect">
            <a:avLst/>
          </a:prstGeom>
          <a:noFill/>
          <a:ln w="9525" algn="ctr">
            <a:noFill/>
            <a:miter lim="800000"/>
            <a:headEnd/>
            <a:tailEnd/>
          </a:ln>
        </p:spPr>
        <p:txBody>
          <a:bodyPr lIns="91340" tIns="45672" rIns="91340" bIns="45672">
            <a:spAutoFit/>
          </a:bodyPr>
          <a:lstStyle/>
          <a:p>
            <a:pPr>
              <a:spcBef>
                <a:spcPct val="50000"/>
              </a:spcBef>
              <a:defRPr/>
            </a:pPr>
            <a:r>
              <a:rPr lang="hu-HU" sz="1400" b="1">
                <a:solidFill>
                  <a:srgbClr val="000000"/>
                </a:solidFill>
                <a:latin typeface="+mj-lt"/>
                <a:cs typeface="Arial" pitchFamily="34" charset="0"/>
              </a:rPr>
              <a:t>Reumatoid artr.</a:t>
            </a:r>
          </a:p>
        </p:txBody>
      </p:sp>
      <p:sp>
        <p:nvSpPr>
          <p:cNvPr id="111637" name="Text Box 21"/>
          <p:cNvSpPr txBox="1">
            <a:spLocks noChangeArrowheads="1"/>
          </p:cNvSpPr>
          <p:nvPr/>
        </p:nvSpPr>
        <p:spPr bwMode="auto">
          <a:xfrm>
            <a:off x="1835160" y="4724400"/>
            <a:ext cx="4392613" cy="304800"/>
          </a:xfrm>
          <a:prstGeom prst="rect">
            <a:avLst/>
          </a:prstGeom>
          <a:solidFill>
            <a:schemeClr val="bg1"/>
          </a:solidFill>
          <a:ln w="9525" algn="ctr">
            <a:solidFill>
              <a:schemeClr val="accent1"/>
            </a:solidFill>
            <a:miter lim="800000"/>
            <a:headEnd/>
            <a:tailEnd/>
          </a:ln>
        </p:spPr>
        <p:txBody>
          <a:bodyPr lIns="91340" tIns="45672" rIns="91340" bIns="45672">
            <a:spAutoFit/>
          </a:bodyPr>
          <a:lstStyle/>
          <a:p>
            <a:pPr>
              <a:spcBef>
                <a:spcPct val="50000"/>
              </a:spcBef>
              <a:defRPr/>
            </a:pPr>
            <a:r>
              <a:rPr lang="hu-HU" sz="1400" b="1" dirty="0">
                <a:solidFill>
                  <a:srgbClr val="000000"/>
                </a:solidFill>
                <a:latin typeface="+mj-lt"/>
                <a:cs typeface="Arial" pitchFamily="34" charset="0"/>
              </a:rPr>
              <a:t>30		       </a:t>
            </a:r>
            <a:r>
              <a:rPr lang="hu-HU" sz="1400" b="1" dirty="0" smtClean="0">
                <a:solidFill>
                  <a:srgbClr val="000000"/>
                </a:solidFill>
                <a:latin typeface="+mj-lt"/>
                <a:cs typeface="Arial" pitchFamily="34" charset="0"/>
              </a:rPr>
              <a:t>			 </a:t>
            </a:r>
            <a:r>
              <a:rPr lang="hu-HU" sz="1400" b="1" dirty="0">
                <a:solidFill>
                  <a:srgbClr val="000000"/>
                </a:solidFill>
                <a:latin typeface="+mj-lt"/>
                <a:cs typeface="Arial" pitchFamily="34" charset="0"/>
              </a:rPr>
              <a:t>5	</a:t>
            </a:r>
          </a:p>
        </p:txBody>
      </p:sp>
      <p:sp>
        <p:nvSpPr>
          <p:cNvPr id="111638" name="Text Box 22"/>
          <p:cNvSpPr txBox="1">
            <a:spLocks noChangeArrowheads="1"/>
          </p:cNvSpPr>
          <p:nvPr/>
        </p:nvSpPr>
        <p:spPr bwMode="auto">
          <a:xfrm>
            <a:off x="250827" y="5013325"/>
            <a:ext cx="1584325" cy="304800"/>
          </a:xfrm>
          <a:prstGeom prst="rect">
            <a:avLst/>
          </a:prstGeom>
          <a:noFill/>
          <a:ln w="9525" algn="ctr">
            <a:noFill/>
            <a:miter lim="800000"/>
            <a:headEnd/>
            <a:tailEnd/>
          </a:ln>
        </p:spPr>
        <p:txBody>
          <a:bodyPr lIns="91340" tIns="45672" rIns="91340" bIns="45672">
            <a:spAutoFit/>
          </a:bodyPr>
          <a:lstStyle/>
          <a:p>
            <a:pPr>
              <a:spcBef>
                <a:spcPct val="50000"/>
              </a:spcBef>
              <a:defRPr/>
            </a:pPr>
            <a:endParaRPr lang="hu-HU" sz="1400" b="1" i="1">
              <a:solidFill>
                <a:srgbClr val="000000"/>
              </a:solidFill>
              <a:latin typeface="+mj-lt"/>
              <a:cs typeface="Arial" pitchFamily="34" charset="0"/>
            </a:endParaRPr>
          </a:p>
        </p:txBody>
      </p:sp>
      <p:sp>
        <p:nvSpPr>
          <p:cNvPr id="111639" name="Text Box 23"/>
          <p:cNvSpPr txBox="1">
            <a:spLocks noChangeArrowheads="1"/>
          </p:cNvSpPr>
          <p:nvPr/>
        </p:nvSpPr>
        <p:spPr bwMode="auto">
          <a:xfrm>
            <a:off x="1835160" y="5084763"/>
            <a:ext cx="4392613" cy="304800"/>
          </a:xfrm>
          <a:prstGeom prst="rect">
            <a:avLst/>
          </a:prstGeom>
          <a:solidFill>
            <a:schemeClr val="bg1"/>
          </a:solidFill>
          <a:ln w="9525" algn="ctr">
            <a:solidFill>
              <a:schemeClr val="accent1"/>
            </a:solidFill>
            <a:miter lim="800000"/>
            <a:headEnd/>
            <a:tailEnd/>
          </a:ln>
        </p:spPr>
        <p:txBody>
          <a:bodyPr lIns="91340" tIns="45672" rIns="91340" bIns="45672">
            <a:spAutoFit/>
          </a:bodyPr>
          <a:lstStyle/>
          <a:p>
            <a:pPr>
              <a:spcBef>
                <a:spcPct val="50000"/>
              </a:spcBef>
              <a:defRPr/>
            </a:pPr>
            <a:r>
              <a:rPr lang="hu-HU" sz="1400" b="1" dirty="0">
                <a:solidFill>
                  <a:srgbClr val="000000"/>
                </a:solidFill>
                <a:latin typeface="+mj-lt"/>
                <a:cs typeface="Arial" pitchFamily="34" charset="0"/>
              </a:rPr>
              <a:t>90		      </a:t>
            </a:r>
            <a:r>
              <a:rPr lang="hu-HU" sz="1400" b="1" dirty="0" smtClean="0">
                <a:solidFill>
                  <a:srgbClr val="000000"/>
                </a:solidFill>
                <a:latin typeface="+mj-lt"/>
                <a:cs typeface="Arial" pitchFamily="34" charset="0"/>
              </a:rPr>
              <a:t>			 </a:t>
            </a:r>
            <a:r>
              <a:rPr lang="hu-HU" sz="1400" b="1" dirty="0">
                <a:solidFill>
                  <a:srgbClr val="000000"/>
                </a:solidFill>
                <a:latin typeface="+mj-lt"/>
                <a:cs typeface="Arial" pitchFamily="34" charset="0"/>
              </a:rPr>
              <a:t>60	</a:t>
            </a:r>
          </a:p>
        </p:txBody>
      </p:sp>
      <p:sp>
        <p:nvSpPr>
          <p:cNvPr id="111640" name="Text Box 24"/>
          <p:cNvSpPr txBox="1">
            <a:spLocks noChangeArrowheads="1"/>
          </p:cNvSpPr>
          <p:nvPr/>
        </p:nvSpPr>
        <p:spPr bwMode="auto">
          <a:xfrm>
            <a:off x="323852" y="5084763"/>
            <a:ext cx="1584325" cy="304800"/>
          </a:xfrm>
          <a:prstGeom prst="rect">
            <a:avLst/>
          </a:prstGeom>
          <a:noFill/>
          <a:ln w="9525" algn="ctr">
            <a:noFill/>
            <a:miter lim="800000"/>
            <a:headEnd/>
            <a:tailEnd/>
          </a:ln>
        </p:spPr>
        <p:txBody>
          <a:bodyPr lIns="91340" tIns="45672" rIns="91340" bIns="45672">
            <a:spAutoFit/>
          </a:bodyPr>
          <a:lstStyle/>
          <a:p>
            <a:pPr>
              <a:spcBef>
                <a:spcPct val="50000"/>
              </a:spcBef>
              <a:defRPr/>
            </a:pPr>
            <a:r>
              <a:rPr lang="hu-HU" sz="1400" b="1">
                <a:solidFill>
                  <a:srgbClr val="000000"/>
                </a:solidFill>
                <a:latin typeface="+mj-lt"/>
                <a:cs typeface="Arial" pitchFamily="34" charset="0"/>
              </a:rPr>
              <a:t>IQ</a:t>
            </a:r>
          </a:p>
        </p:txBody>
      </p:sp>
      <p:sp>
        <p:nvSpPr>
          <p:cNvPr id="111641" name="Text Box 25"/>
          <p:cNvSpPr txBox="1">
            <a:spLocks noChangeArrowheads="1"/>
          </p:cNvSpPr>
          <p:nvPr/>
        </p:nvSpPr>
        <p:spPr bwMode="auto">
          <a:xfrm>
            <a:off x="1835160" y="5445125"/>
            <a:ext cx="4392613" cy="304800"/>
          </a:xfrm>
          <a:prstGeom prst="rect">
            <a:avLst/>
          </a:prstGeom>
          <a:solidFill>
            <a:schemeClr val="bg1"/>
          </a:solidFill>
          <a:ln w="9525" algn="ctr">
            <a:solidFill>
              <a:schemeClr val="accent1"/>
            </a:solidFill>
            <a:miter lim="800000"/>
            <a:headEnd/>
            <a:tailEnd/>
          </a:ln>
        </p:spPr>
        <p:txBody>
          <a:bodyPr lIns="91340" tIns="45672" rIns="91340" bIns="45672">
            <a:spAutoFit/>
          </a:bodyPr>
          <a:lstStyle/>
          <a:p>
            <a:pPr>
              <a:spcBef>
                <a:spcPct val="50000"/>
              </a:spcBef>
              <a:defRPr/>
            </a:pPr>
            <a:r>
              <a:rPr lang="hu-HU" sz="1400" b="1" dirty="0">
                <a:solidFill>
                  <a:srgbClr val="002060"/>
                </a:solidFill>
                <a:latin typeface="+mj-lt"/>
                <a:cs typeface="Arial" pitchFamily="34" charset="0"/>
              </a:rPr>
              <a:t>95		     </a:t>
            </a:r>
            <a:r>
              <a:rPr lang="hu-HU" sz="1400" b="1" dirty="0" smtClean="0">
                <a:solidFill>
                  <a:srgbClr val="002060"/>
                </a:solidFill>
                <a:latin typeface="+mj-lt"/>
                <a:cs typeface="Arial" pitchFamily="34" charset="0"/>
              </a:rPr>
              <a:t>			 </a:t>
            </a:r>
            <a:r>
              <a:rPr lang="hu-HU" sz="1400" b="1" dirty="0">
                <a:solidFill>
                  <a:srgbClr val="002060"/>
                </a:solidFill>
                <a:latin typeface="+mj-lt"/>
                <a:cs typeface="Arial" pitchFamily="34" charset="0"/>
              </a:rPr>
              <a:t>52	</a:t>
            </a:r>
          </a:p>
        </p:txBody>
      </p:sp>
      <p:sp>
        <p:nvSpPr>
          <p:cNvPr id="66585" name="Text Box 26"/>
          <p:cNvSpPr txBox="1">
            <a:spLocks noChangeArrowheads="1"/>
          </p:cNvSpPr>
          <p:nvPr/>
        </p:nvSpPr>
        <p:spPr bwMode="auto">
          <a:xfrm>
            <a:off x="250827" y="5441950"/>
            <a:ext cx="1584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hu-HU" sz="1400" b="1">
                <a:solidFill>
                  <a:srgbClr val="000000"/>
                </a:solidFill>
                <a:latin typeface="Calibri" charset="0"/>
              </a:rPr>
              <a:t>testmagasság</a:t>
            </a:r>
          </a:p>
        </p:txBody>
      </p:sp>
      <p:sp>
        <p:nvSpPr>
          <p:cNvPr id="66586" name="Text Box 27"/>
          <p:cNvSpPr txBox="1">
            <a:spLocks noChangeArrowheads="1"/>
          </p:cNvSpPr>
          <p:nvPr/>
        </p:nvSpPr>
        <p:spPr bwMode="auto">
          <a:xfrm>
            <a:off x="1763715" y="1268417"/>
            <a:ext cx="1944687" cy="65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hu-HU" sz="1800" b="1">
                <a:solidFill>
                  <a:srgbClr val="CC3300"/>
                </a:solidFill>
                <a:latin typeface="Calibri" charset="0"/>
              </a:rPr>
              <a:t>Mennyire tér el a 100%-tól</a:t>
            </a:r>
          </a:p>
        </p:txBody>
      </p:sp>
      <p:sp>
        <p:nvSpPr>
          <p:cNvPr id="66587" name="Text Box 28"/>
          <p:cNvSpPr txBox="1">
            <a:spLocks noChangeArrowheads="1"/>
          </p:cNvSpPr>
          <p:nvPr/>
        </p:nvSpPr>
        <p:spPr bwMode="auto">
          <a:xfrm>
            <a:off x="3924300" y="1268417"/>
            <a:ext cx="1944688" cy="65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hu-HU" sz="1800" b="1">
                <a:solidFill>
                  <a:srgbClr val="CC3300"/>
                </a:solidFill>
                <a:latin typeface="Calibri" charset="0"/>
              </a:rPr>
              <a:t>Mennyire tér el az 50%-tól</a:t>
            </a:r>
          </a:p>
        </p:txBody>
      </p:sp>
      <p:sp>
        <p:nvSpPr>
          <p:cNvPr id="66588" name="Text Box 29"/>
          <p:cNvSpPr txBox="1">
            <a:spLocks noChangeArrowheads="1"/>
          </p:cNvSpPr>
          <p:nvPr/>
        </p:nvSpPr>
        <p:spPr bwMode="auto">
          <a:xfrm>
            <a:off x="2627313" y="3"/>
            <a:ext cx="3600450" cy="46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hu-HU" b="1">
                <a:solidFill>
                  <a:srgbClr val="002060"/>
                </a:solidFill>
                <a:latin typeface="Calibri" charset="0"/>
              </a:rPr>
              <a:t>IKERVIZSGÁLATOK</a:t>
            </a:r>
          </a:p>
        </p:txBody>
      </p:sp>
      <p:sp>
        <p:nvSpPr>
          <p:cNvPr id="66589" name="Téglalap 30"/>
          <p:cNvSpPr>
            <a:spLocks noChangeArrowheads="1"/>
          </p:cNvSpPr>
          <p:nvPr/>
        </p:nvSpPr>
        <p:spPr bwMode="auto">
          <a:xfrm>
            <a:off x="6227765" y="981085"/>
            <a:ext cx="3024187" cy="846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spAutoFit/>
          </a:bodyPr>
          <a:lstStyle/>
          <a:p>
            <a:r>
              <a:rPr lang="hu-HU" sz="1600" b="1">
                <a:latin typeface="Calibri" charset="0"/>
              </a:rPr>
              <a:t>Konkordancia: </a:t>
            </a:r>
          </a:p>
          <a:p>
            <a:r>
              <a:rPr lang="hu-HU" sz="1600">
                <a:latin typeface="Calibri" charset="0"/>
              </a:rPr>
              <a:t>az ikerpárok hány %-a azonos az adott tulajdonság tekintetében.</a:t>
            </a:r>
          </a:p>
        </p:txBody>
      </p:sp>
    </p:spTree>
    <p:extLst>
      <p:ext uri="{BB962C8B-B14F-4D97-AF65-F5344CB8AC3E}">
        <p14:creationId xmlns:p14="http://schemas.microsoft.com/office/powerpoint/2010/main" val="30478489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88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4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Cím 1"/>
          <p:cNvSpPr txBox="1">
            <a:spLocks/>
          </p:cNvSpPr>
          <p:nvPr/>
        </p:nvSpPr>
        <p:spPr bwMode="auto">
          <a:xfrm>
            <a:off x="457202" y="177802"/>
            <a:ext cx="8507413"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hu-HU" sz="3200" b="1">
                <a:solidFill>
                  <a:srgbClr val="002060"/>
                </a:solidFill>
                <a:latin typeface="Calibri" charset="0"/>
              </a:rPr>
              <a:t>Örökbefogadási vizsgálatok</a:t>
            </a:r>
          </a:p>
        </p:txBody>
      </p:sp>
      <p:sp>
        <p:nvSpPr>
          <p:cNvPr id="68610" name="Téglalap 7"/>
          <p:cNvSpPr>
            <a:spLocks noChangeArrowheads="1"/>
          </p:cNvSpPr>
          <p:nvPr/>
        </p:nvSpPr>
        <p:spPr bwMode="auto">
          <a:xfrm>
            <a:off x="395288" y="1268413"/>
            <a:ext cx="66246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spAutoFit/>
          </a:bodyPr>
          <a:lstStyle/>
          <a:p>
            <a:r>
              <a:rPr lang="hu-HU" sz="2000" b="1">
                <a:latin typeface="Calibri" charset="0"/>
              </a:rPr>
              <a:t>Kire hasonlít jobban betegségei tekintetében?</a:t>
            </a:r>
          </a:p>
          <a:p>
            <a:pPr lvl="1"/>
            <a:r>
              <a:rPr lang="hu-HU" sz="2000">
                <a:latin typeface="Calibri" charset="0"/>
              </a:rPr>
              <a:t>Az örökbefogadó, vagy a biológiai szüleire?</a:t>
            </a:r>
          </a:p>
        </p:txBody>
      </p:sp>
      <p:sp>
        <p:nvSpPr>
          <p:cNvPr id="68611" name="Rectangle 4"/>
          <p:cNvSpPr>
            <a:spLocks noChangeArrowheads="1"/>
          </p:cNvSpPr>
          <p:nvPr/>
        </p:nvSpPr>
        <p:spPr bwMode="auto">
          <a:xfrm>
            <a:off x="395291" y="2060575"/>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lstStyle/>
          <a:p>
            <a:pPr marL="342545" indent="-342545">
              <a:spcBef>
                <a:spcPct val="20000"/>
              </a:spcBef>
            </a:pPr>
            <a:endParaRPr lang="en-US" sz="2800" b="1" dirty="0">
              <a:latin typeface="Calibri" charset="0"/>
            </a:endParaRPr>
          </a:p>
          <a:p>
            <a:pPr marL="742180" lvl="1" indent="-285453">
              <a:spcBef>
                <a:spcPct val="20000"/>
              </a:spcBef>
              <a:buFont typeface="Wingdings" charset="0"/>
              <a:buChar char="Ø"/>
            </a:pPr>
            <a:r>
              <a:rPr lang="hu-HU" b="1" dirty="0">
                <a:latin typeface="Calibri" charset="0"/>
              </a:rPr>
              <a:t>Erős konkordancia az örökbefogadó szülőkkel</a:t>
            </a:r>
          </a:p>
          <a:p>
            <a:pPr marL="742180" lvl="1" indent="-285453">
              <a:spcBef>
                <a:spcPct val="20000"/>
              </a:spcBef>
            </a:pPr>
            <a:r>
              <a:rPr lang="hu-HU" b="1" dirty="0">
                <a:latin typeface="Calibri" charset="0"/>
              </a:rPr>
              <a:t>          	a közös környezet a felelős</a:t>
            </a:r>
          </a:p>
          <a:p>
            <a:pPr marL="742180" lvl="1" indent="-285453">
              <a:spcBef>
                <a:spcPct val="20000"/>
              </a:spcBef>
            </a:pPr>
            <a:endParaRPr lang="hu-HU" b="1" dirty="0">
              <a:latin typeface="Calibri" charset="0"/>
            </a:endParaRPr>
          </a:p>
          <a:p>
            <a:pPr marL="742180" lvl="1" indent="-285453">
              <a:spcBef>
                <a:spcPct val="20000"/>
              </a:spcBef>
              <a:buFont typeface="Wingdings" charset="0"/>
              <a:buChar char="Ø"/>
            </a:pPr>
            <a:r>
              <a:rPr lang="hu-HU" b="1" dirty="0">
                <a:latin typeface="Calibri" charset="0"/>
              </a:rPr>
              <a:t>Erős konkordancia a biológai szülőkkel</a:t>
            </a:r>
          </a:p>
          <a:p>
            <a:pPr marL="742180" lvl="1" indent="-285453">
              <a:spcBef>
                <a:spcPct val="20000"/>
              </a:spcBef>
            </a:pPr>
            <a:r>
              <a:rPr lang="en-US" b="1" dirty="0">
                <a:latin typeface="Calibri" charset="0"/>
              </a:rPr>
              <a:t>          </a:t>
            </a:r>
            <a:r>
              <a:rPr lang="hu-HU" b="1" dirty="0">
                <a:latin typeface="Calibri" charset="0"/>
              </a:rPr>
              <a:t>	a betegség genetikailag meghatározott</a:t>
            </a:r>
            <a:endParaRPr lang="en-US" b="1" dirty="0">
              <a:latin typeface="Calibri" charset="0"/>
            </a:endParaRPr>
          </a:p>
        </p:txBody>
      </p:sp>
      <p:sp>
        <p:nvSpPr>
          <p:cNvPr id="6" name="Jobbra nyíl 5"/>
          <p:cNvSpPr/>
          <p:nvPr/>
        </p:nvSpPr>
        <p:spPr>
          <a:xfrm>
            <a:off x="663569" y="2997200"/>
            <a:ext cx="647700" cy="714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340" tIns="45672" rIns="91340" bIns="45672" anchor="ctr"/>
          <a:lstStyle/>
          <a:p>
            <a:pPr algn="ctr">
              <a:defRPr/>
            </a:pPr>
            <a:endParaRPr lang="hu-HU">
              <a:latin typeface="+mj-lt"/>
            </a:endParaRPr>
          </a:p>
        </p:txBody>
      </p:sp>
      <p:sp>
        <p:nvSpPr>
          <p:cNvPr id="7" name="Jobbra nyíl 6"/>
          <p:cNvSpPr/>
          <p:nvPr/>
        </p:nvSpPr>
        <p:spPr>
          <a:xfrm>
            <a:off x="663569" y="4040983"/>
            <a:ext cx="647700" cy="714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340" tIns="45672" rIns="91340" bIns="45672" anchor="ctr"/>
          <a:lstStyle/>
          <a:p>
            <a:pPr algn="ctr">
              <a:defRPr/>
            </a:pPr>
            <a:endParaRPr lang="hu-HU">
              <a:latin typeface="+mj-lt"/>
            </a:endParaRPr>
          </a:p>
        </p:txBody>
      </p:sp>
      <p:sp>
        <p:nvSpPr>
          <p:cNvPr id="68614" name="Tartalom helye 2"/>
          <p:cNvSpPr txBox="1">
            <a:spLocks/>
          </p:cNvSpPr>
          <p:nvPr/>
        </p:nvSpPr>
        <p:spPr bwMode="auto">
          <a:xfrm>
            <a:off x="179390" y="4913315"/>
            <a:ext cx="3467100" cy="161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 typeface="Arial" charset="0"/>
              <a:buChar char="•"/>
            </a:pPr>
            <a:r>
              <a:rPr lang="hu-HU" sz="1800" b="1" dirty="0">
                <a:solidFill>
                  <a:srgbClr val="002060"/>
                </a:solidFill>
                <a:latin typeface="Calibri" charset="0"/>
              </a:rPr>
              <a:t>Külön nevelt ikrek</a:t>
            </a:r>
          </a:p>
          <a:p>
            <a:pPr>
              <a:spcBef>
                <a:spcPct val="20000"/>
              </a:spcBef>
              <a:buFont typeface="Arial" charset="0"/>
              <a:buNone/>
            </a:pPr>
            <a:endParaRPr lang="hu-HU" sz="1600" b="1" dirty="0">
              <a:latin typeface="Calibri" charset="0"/>
            </a:endParaRPr>
          </a:p>
          <a:p>
            <a:pPr lvl="1">
              <a:spcBef>
                <a:spcPct val="20000"/>
              </a:spcBef>
              <a:buFont typeface="Arial" charset="0"/>
              <a:buChar char="–"/>
            </a:pPr>
            <a:r>
              <a:rPr lang="hu-HU" sz="1600" b="1" dirty="0">
                <a:latin typeface="Calibri" charset="0"/>
              </a:rPr>
              <a:t>Teljesen azonos gének,</a:t>
            </a:r>
          </a:p>
          <a:p>
            <a:pPr lvl="1">
              <a:spcBef>
                <a:spcPct val="20000"/>
              </a:spcBef>
              <a:buFont typeface="Arial" charset="0"/>
              <a:buChar char="–"/>
            </a:pPr>
            <a:r>
              <a:rPr lang="hu-HU" sz="1600" b="1" dirty="0">
                <a:latin typeface="Calibri" charset="0"/>
              </a:rPr>
              <a:t>eltérő családi  környezet</a:t>
            </a:r>
          </a:p>
          <a:p>
            <a:pPr>
              <a:spcBef>
                <a:spcPct val="20000"/>
              </a:spcBef>
            </a:pPr>
            <a:endParaRPr lang="hu-HU" sz="3200" b="1" dirty="0">
              <a:latin typeface="Calibri" charset="0"/>
            </a:endParaRPr>
          </a:p>
        </p:txBody>
      </p:sp>
      <p:sp>
        <p:nvSpPr>
          <p:cNvPr id="68615" name="Tartalom helye 3"/>
          <p:cNvSpPr txBox="1">
            <a:spLocks/>
          </p:cNvSpPr>
          <p:nvPr/>
        </p:nvSpPr>
        <p:spPr bwMode="auto">
          <a:xfrm>
            <a:off x="4716473" y="4695825"/>
            <a:ext cx="4243387"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 typeface="Arial" charset="0"/>
              <a:buChar char="•"/>
            </a:pPr>
            <a:r>
              <a:rPr lang="hu-HU" sz="1800" b="1">
                <a:solidFill>
                  <a:srgbClr val="002060"/>
                </a:solidFill>
                <a:latin typeface="Calibri" charset="0"/>
              </a:rPr>
              <a:t>Együtt nevelkedett, de genetikailag teljesen különböző emberek</a:t>
            </a:r>
          </a:p>
          <a:p>
            <a:pPr>
              <a:spcBef>
                <a:spcPct val="20000"/>
              </a:spcBef>
              <a:buFont typeface="Arial" charset="0"/>
              <a:buChar char="•"/>
            </a:pPr>
            <a:endParaRPr lang="hu-HU" sz="1200" b="1">
              <a:latin typeface="Calibri" charset="0"/>
            </a:endParaRPr>
          </a:p>
          <a:p>
            <a:pPr lvl="1">
              <a:spcBef>
                <a:spcPct val="20000"/>
              </a:spcBef>
              <a:buFont typeface="Arial" charset="0"/>
              <a:buChar char="–"/>
            </a:pPr>
            <a:r>
              <a:rPr lang="hu-HU" sz="1600" b="1">
                <a:latin typeface="Calibri" charset="0"/>
              </a:rPr>
              <a:t>Különböző gének, </a:t>
            </a:r>
          </a:p>
          <a:p>
            <a:pPr lvl="1">
              <a:spcBef>
                <a:spcPct val="20000"/>
              </a:spcBef>
              <a:buFont typeface="Arial" charset="0"/>
              <a:buChar char="–"/>
            </a:pPr>
            <a:r>
              <a:rPr lang="hu-HU" sz="1600" b="1">
                <a:latin typeface="Calibri" charset="0"/>
              </a:rPr>
              <a:t>megegyező családi környezet. </a:t>
            </a:r>
          </a:p>
          <a:p>
            <a:pPr>
              <a:spcBef>
                <a:spcPct val="20000"/>
              </a:spcBef>
              <a:buFont typeface="Arial" charset="0"/>
              <a:buChar char="•"/>
            </a:pPr>
            <a:endParaRPr lang="hu-HU" sz="1600" b="1">
              <a:latin typeface="Calibri" charset="0"/>
            </a:endParaRPr>
          </a:p>
        </p:txBody>
      </p:sp>
    </p:spTree>
    <p:extLst>
      <p:ext uri="{BB962C8B-B14F-4D97-AF65-F5344CB8AC3E}">
        <p14:creationId xmlns:p14="http://schemas.microsoft.com/office/powerpoint/2010/main" val="274815800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ChangeArrowheads="1"/>
          </p:cNvSpPr>
          <p:nvPr/>
        </p:nvSpPr>
        <p:spPr bwMode="auto">
          <a:xfrm>
            <a:off x="539750" y="28575"/>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nchor="ctr"/>
          <a:lstStyle/>
          <a:p>
            <a:pPr algn="ctr"/>
            <a:r>
              <a:rPr lang="hu-HU" sz="2500" b="1">
                <a:solidFill>
                  <a:srgbClr val="002060"/>
                </a:solidFill>
                <a:latin typeface="Calibri" charset="0"/>
                <a:ea typeface="SimSun" charset="0"/>
                <a:cs typeface="SimSun" charset="0"/>
              </a:rPr>
              <a:t>HONNAN TUDHATÓ, HOGY EGY BETEGSÉG ÖRÖKLŐDŐ VAGY SEM?</a:t>
            </a:r>
            <a:endParaRPr lang="en-US" sz="2500" b="1">
              <a:solidFill>
                <a:srgbClr val="002060"/>
              </a:solidFill>
              <a:latin typeface="Calibri" charset="0"/>
              <a:ea typeface="SimSun" charset="0"/>
              <a:cs typeface="SimSun" charset="0"/>
            </a:endParaRPr>
          </a:p>
        </p:txBody>
      </p:sp>
      <p:sp>
        <p:nvSpPr>
          <p:cNvPr id="69634" name="Rectangle 3"/>
          <p:cNvSpPr>
            <a:spLocks noChangeArrowheads="1"/>
          </p:cNvSpPr>
          <p:nvPr/>
        </p:nvSpPr>
        <p:spPr bwMode="auto">
          <a:xfrm>
            <a:off x="250826" y="1341443"/>
            <a:ext cx="82296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lstStyle/>
          <a:p>
            <a:pPr marL="342545" indent="-342545">
              <a:spcBef>
                <a:spcPct val="20000"/>
              </a:spcBef>
            </a:pPr>
            <a:r>
              <a:rPr lang="hu-HU" sz="2800">
                <a:solidFill>
                  <a:srgbClr val="000000"/>
                </a:solidFill>
                <a:latin typeface="Calibri" charset="0"/>
                <a:ea typeface="SimSun" charset="0"/>
                <a:cs typeface="SimSun" charset="0"/>
              </a:rPr>
              <a:t>Családi halmozódás</a:t>
            </a:r>
            <a:r>
              <a:rPr lang="en-US" sz="2400">
                <a:solidFill>
                  <a:srgbClr val="000000"/>
                </a:solidFill>
                <a:latin typeface="Calibri" charset="0"/>
                <a:ea typeface="SimSun" charset="0"/>
                <a:cs typeface="SimSun" charset="0"/>
              </a:rPr>
              <a:t> </a:t>
            </a:r>
          </a:p>
          <a:p>
            <a:pPr marL="342545" indent="-342545">
              <a:spcBef>
                <a:spcPct val="20000"/>
              </a:spcBef>
              <a:buFontTx/>
              <a:buChar char="•"/>
            </a:pPr>
            <a:endParaRPr lang="en-US" sz="2400">
              <a:solidFill>
                <a:srgbClr val="000000"/>
              </a:solidFill>
              <a:latin typeface="Calibri" charset="0"/>
              <a:ea typeface="SimSun" charset="0"/>
              <a:cs typeface="SimSun" charset="0"/>
            </a:endParaRPr>
          </a:p>
        </p:txBody>
      </p:sp>
      <p:sp>
        <p:nvSpPr>
          <p:cNvPr id="69635" name="Rectangle 4"/>
          <p:cNvSpPr>
            <a:spLocks noChangeArrowheads="1"/>
          </p:cNvSpPr>
          <p:nvPr/>
        </p:nvSpPr>
        <p:spPr bwMode="auto">
          <a:xfrm>
            <a:off x="3924300" y="1628780"/>
            <a:ext cx="4319588" cy="1439863"/>
          </a:xfrm>
          <a:prstGeom prst="rect">
            <a:avLst/>
          </a:prstGeom>
          <a:solidFill>
            <a:schemeClr val="bg1"/>
          </a:solidFill>
          <a:ln w="9525">
            <a:solidFill>
              <a:srgbClr val="000000"/>
            </a:solidFill>
            <a:miter lim="800000"/>
            <a:headEnd/>
            <a:tailEnd/>
          </a:ln>
          <a:extLst/>
        </p:spPr>
        <p:txBody>
          <a:bodyPr lIns="91340" tIns="45672" rIns="91340" bIns="45672" anchor="ctr"/>
          <a:lstStyle/>
          <a:p>
            <a:r>
              <a:rPr lang="en-US" sz="2400" b="1">
                <a:solidFill>
                  <a:srgbClr val="FF3300"/>
                </a:solidFill>
                <a:latin typeface="Calibri" charset="0"/>
                <a:ea typeface="SimSun" charset="0"/>
                <a:cs typeface="SimSun" charset="0"/>
              </a:rPr>
              <a:t>PROBL</a:t>
            </a:r>
            <a:r>
              <a:rPr lang="hu-HU" sz="2400" b="1">
                <a:solidFill>
                  <a:srgbClr val="FF3300"/>
                </a:solidFill>
                <a:latin typeface="Calibri" charset="0"/>
                <a:ea typeface="SimSun" charset="0"/>
                <a:cs typeface="SimSun" charset="0"/>
              </a:rPr>
              <a:t>É</a:t>
            </a:r>
            <a:r>
              <a:rPr lang="en-US" sz="2400" b="1">
                <a:solidFill>
                  <a:srgbClr val="FF3300"/>
                </a:solidFill>
                <a:latin typeface="Calibri" charset="0"/>
                <a:ea typeface="SimSun" charset="0"/>
                <a:cs typeface="SimSun" charset="0"/>
              </a:rPr>
              <a:t>M</a:t>
            </a:r>
            <a:r>
              <a:rPr lang="hu-HU" sz="2400" b="1">
                <a:solidFill>
                  <a:srgbClr val="FF3300"/>
                </a:solidFill>
                <a:latin typeface="Calibri" charset="0"/>
                <a:ea typeface="SimSun" charset="0"/>
                <a:cs typeface="SimSun" charset="0"/>
              </a:rPr>
              <a:t>ÁK </a:t>
            </a:r>
          </a:p>
          <a:p>
            <a:r>
              <a:rPr lang="hu-HU" sz="2400" b="1">
                <a:solidFill>
                  <a:srgbClr val="FF3300"/>
                </a:solidFill>
                <a:latin typeface="Calibri" charset="0"/>
                <a:ea typeface="SimSun" charset="0"/>
                <a:cs typeface="SimSun" charset="0"/>
              </a:rPr>
              <a:t>A CSALÁDI HALMOZÓDÁS ÉRTÉKELÉSÉBEN</a:t>
            </a:r>
            <a:endParaRPr lang="en-US" sz="2400" b="1">
              <a:solidFill>
                <a:srgbClr val="FF3300"/>
              </a:solidFill>
              <a:latin typeface="Calibri" charset="0"/>
              <a:ea typeface="SimSun" charset="0"/>
              <a:cs typeface="SimSun" charset="0"/>
            </a:endParaRPr>
          </a:p>
        </p:txBody>
      </p:sp>
      <p:sp>
        <p:nvSpPr>
          <p:cNvPr id="69636" name="Rectangle 5"/>
          <p:cNvSpPr>
            <a:spLocks noChangeArrowheads="1"/>
          </p:cNvSpPr>
          <p:nvPr/>
        </p:nvSpPr>
        <p:spPr bwMode="auto">
          <a:xfrm>
            <a:off x="1258888" y="4868863"/>
            <a:ext cx="691197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lstStyle/>
          <a:p>
            <a:pPr marL="342545" indent="-342545">
              <a:spcBef>
                <a:spcPct val="20000"/>
              </a:spcBef>
            </a:pPr>
            <a:endParaRPr lang="en-US" sz="2400">
              <a:solidFill>
                <a:srgbClr val="333399"/>
              </a:solidFill>
              <a:latin typeface="Calibri" charset="0"/>
              <a:ea typeface="SimSun" charset="0"/>
              <a:cs typeface="SimSun" charset="0"/>
            </a:endParaRPr>
          </a:p>
        </p:txBody>
      </p:sp>
      <p:sp>
        <p:nvSpPr>
          <p:cNvPr id="8198" name="Text Box 6"/>
          <p:cNvSpPr txBox="1">
            <a:spLocks noChangeArrowheads="1"/>
          </p:cNvSpPr>
          <p:nvPr/>
        </p:nvSpPr>
        <p:spPr bwMode="auto">
          <a:xfrm>
            <a:off x="1908178" y="3357563"/>
            <a:ext cx="4608513" cy="1579562"/>
          </a:xfrm>
          <a:prstGeom prst="rect">
            <a:avLst/>
          </a:prstGeom>
          <a:noFill/>
          <a:ln w="9525" algn="ctr">
            <a:noFill/>
            <a:miter lim="800000"/>
            <a:headEnd/>
            <a:tailEnd/>
          </a:ln>
        </p:spPr>
        <p:txBody>
          <a:bodyPr lIns="91340" tIns="45672" rIns="91340" bIns="45672">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defRPr/>
            </a:pPr>
            <a:r>
              <a:rPr lang="hu-HU" b="1" smtClean="0">
                <a:solidFill>
                  <a:srgbClr val="002060"/>
                </a:solidFill>
                <a:latin typeface="Calibri" charset="0"/>
                <a:ea typeface="SimSun" charset="0"/>
                <a:cs typeface="SimSun" charset="0"/>
              </a:rPr>
              <a:t>Az emberek nemcsak </a:t>
            </a:r>
            <a:r>
              <a:rPr lang="hu-HU" sz="2400" b="1">
                <a:solidFill>
                  <a:srgbClr val="002060"/>
                </a:solidFill>
                <a:effectLst>
                  <a:outerShdw blurRad="38100" dist="38100" dir="2700000" algn="tl">
                    <a:srgbClr val="DDDDDD"/>
                  </a:outerShdw>
                </a:effectLst>
                <a:latin typeface="Calibri" charset="0"/>
                <a:ea typeface="SimSun" charset="0"/>
                <a:cs typeface="SimSun" charset="0"/>
              </a:rPr>
              <a:t>génjeiket</a:t>
            </a:r>
            <a:r>
              <a:rPr lang="hu-HU" b="1" smtClean="0">
                <a:solidFill>
                  <a:srgbClr val="002060"/>
                </a:solidFill>
                <a:latin typeface="Calibri" charset="0"/>
                <a:ea typeface="SimSun" charset="0"/>
                <a:cs typeface="SimSun" charset="0"/>
              </a:rPr>
              <a:t>, hanem a </a:t>
            </a:r>
            <a:r>
              <a:rPr lang="hu-HU" sz="2400" b="1">
                <a:solidFill>
                  <a:srgbClr val="002060"/>
                </a:solidFill>
                <a:effectLst>
                  <a:outerShdw blurRad="38100" dist="38100" dir="2700000" algn="tl">
                    <a:srgbClr val="DDDDDD"/>
                  </a:outerShdw>
                </a:effectLst>
                <a:latin typeface="Calibri" charset="0"/>
                <a:ea typeface="SimSun" charset="0"/>
                <a:cs typeface="SimSun" charset="0"/>
              </a:rPr>
              <a:t>környezetüket</a:t>
            </a:r>
            <a:r>
              <a:rPr lang="hu-HU" b="1" smtClean="0">
                <a:solidFill>
                  <a:srgbClr val="002060"/>
                </a:solidFill>
                <a:latin typeface="Calibri" charset="0"/>
                <a:ea typeface="SimSun" charset="0"/>
                <a:cs typeface="SimSun" charset="0"/>
              </a:rPr>
              <a:t> is átadják gyermekeiknek.</a:t>
            </a:r>
          </a:p>
          <a:p>
            <a:pPr algn="ctr" eaLnBrk="1" hangingPunct="1">
              <a:spcBef>
                <a:spcPct val="20000"/>
              </a:spcBef>
              <a:defRPr/>
            </a:pPr>
            <a:r>
              <a:rPr lang="hu-HU" b="1" i="1" smtClean="0">
                <a:solidFill>
                  <a:srgbClr val="002060"/>
                </a:solidFill>
                <a:latin typeface="Calibri" charset="0"/>
                <a:ea typeface="SimSun" charset="0"/>
                <a:cs typeface="SimSun" charset="0"/>
              </a:rPr>
              <a:t>Nehéz megkülönböztetni ezeket.</a:t>
            </a:r>
            <a:endParaRPr lang="en-US" b="1" i="1" smtClean="0">
              <a:solidFill>
                <a:srgbClr val="002060"/>
              </a:solidFill>
              <a:latin typeface="Calibri" charset="0"/>
              <a:ea typeface="SimSun" charset="0"/>
              <a:cs typeface="SimSun" charset="0"/>
            </a:endParaRPr>
          </a:p>
          <a:p>
            <a:pPr algn="ctr" eaLnBrk="1" hangingPunct="1">
              <a:spcBef>
                <a:spcPct val="50000"/>
              </a:spcBef>
              <a:defRPr/>
            </a:pPr>
            <a:endParaRPr lang="hu-HU" b="1" i="1" smtClean="0">
              <a:solidFill>
                <a:srgbClr val="002060"/>
              </a:solidFill>
              <a:latin typeface="Calibri" charset="0"/>
              <a:ea typeface="SimSun" charset="0"/>
              <a:cs typeface="SimSun" charset="0"/>
            </a:endParaRPr>
          </a:p>
        </p:txBody>
      </p:sp>
      <p:sp>
        <p:nvSpPr>
          <p:cNvPr id="69638" name="Line 10"/>
          <p:cNvSpPr>
            <a:spLocks noChangeShapeType="1"/>
          </p:cNvSpPr>
          <p:nvPr/>
        </p:nvSpPr>
        <p:spPr bwMode="auto">
          <a:xfrm>
            <a:off x="6326193" y="3557588"/>
            <a:ext cx="1296987" cy="287337"/>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lIns="91340" tIns="45672" rIns="91340" bIns="45672">
            <a:spAutoFit/>
          </a:bodyPr>
          <a:lstStyle/>
          <a:p>
            <a:endParaRPr lang="en-US"/>
          </a:p>
        </p:txBody>
      </p:sp>
      <p:sp>
        <p:nvSpPr>
          <p:cNvPr id="69639" name="Line 11"/>
          <p:cNvSpPr>
            <a:spLocks noChangeShapeType="1"/>
          </p:cNvSpPr>
          <p:nvPr/>
        </p:nvSpPr>
        <p:spPr bwMode="auto">
          <a:xfrm flipH="1">
            <a:off x="1258887" y="3844926"/>
            <a:ext cx="649290" cy="1023937"/>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wrap="square" lIns="91340" tIns="45672" rIns="91340" bIns="45672">
            <a:spAutoFit/>
          </a:bodyPr>
          <a:lstStyle/>
          <a:p>
            <a:endParaRPr lang="en-US"/>
          </a:p>
        </p:txBody>
      </p:sp>
      <p:sp>
        <p:nvSpPr>
          <p:cNvPr id="246799" name="Text Box 15"/>
          <p:cNvSpPr txBox="1">
            <a:spLocks noChangeArrowheads="1"/>
          </p:cNvSpPr>
          <p:nvPr/>
        </p:nvSpPr>
        <p:spPr bwMode="auto">
          <a:xfrm>
            <a:off x="4067179" y="5805493"/>
            <a:ext cx="1916609" cy="46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0" tIns="45672" rIns="91340" bIns="4567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hu-HU" b="1">
                <a:solidFill>
                  <a:srgbClr val="000000"/>
                </a:solidFill>
                <a:latin typeface="Calibri" charset="0"/>
                <a:ea typeface="SimSun" charset="0"/>
                <a:cs typeface="SimSun" charset="0"/>
              </a:rPr>
              <a:t>„memetika</a:t>
            </a:r>
            <a:r>
              <a:rPr lang="ja-JP" altLang="hu-HU" b="1">
                <a:solidFill>
                  <a:srgbClr val="000000"/>
                </a:solidFill>
                <a:latin typeface="Calibri" charset="0"/>
                <a:ea typeface="SimSun" charset="0"/>
                <a:cs typeface="SimSun" charset="0"/>
              </a:rPr>
              <a:t>”</a:t>
            </a:r>
            <a:endParaRPr lang="hu-HU" b="1">
              <a:solidFill>
                <a:srgbClr val="000000"/>
              </a:solidFill>
              <a:latin typeface="Calibri" charset="0"/>
              <a:ea typeface="SimSun" charset="0"/>
              <a:cs typeface="SimSun" charset="0"/>
            </a:endParaRPr>
          </a:p>
        </p:txBody>
      </p:sp>
      <p:sp>
        <p:nvSpPr>
          <p:cNvPr id="16" name="Ellipszis 15"/>
          <p:cNvSpPr/>
          <p:nvPr/>
        </p:nvSpPr>
        <p:spPr>
          <a:xfrm>
            <a:off x="6948489" y="3860810"/>
            <a:ext cx="2016125" cy="1008063"/>
          </a:xfrm>
          <a:prstGeom prst="ellipse">
            <a:avLst/>
          </a:prstGeom>
          <a:solidFill>
            <a:schemeClr val="accent3">
              <a:lumMod val="20000"/>
              <a:lumOff val="80000"/>
            </a:schemeClr>
          </a:solidFill>
          <a:ln w="3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340" tIns="45672" rIns="91340" bIns="45672" anchor="ctr"/>
          <a:lstStyle/>
          <a:p>
            <a:pPr algn="ctr">
              <a:defRPr/>
            </a:pPr>
            <a:endParaRPr lang="hu-HU">
              <a:latin typeface="Calibri" pitchFamily="34" charset="0"/>
            </a:endParaRPr>
          </a:p>
        </p:txBody>
      </p:sp>
      <p:sp>
        <p:nvSpPr>
          <p:cNvPr id="19" name="Ellipszis 18"/>
          <p:cNvSpPr/>
          <p:nvPr/>
        </p:nvSpPr>
        <p:spPr>
          <a:xfrm>
            <a:off x="468323" y="4868863"/>
            <a:ext cx="2232025" cy="1081087"/>
          </a:xfrm>
          <a:prstGeom prst="ellipse">
            <a:avLst/>
          </a:prstGeom>
          <a:solidFill>
            <a:schemeClr val="accent3">
              <a:lumMod val="20000"/>
              <a:lumOff val="80000"/>
            </a:schemeClr>
          </a:solidFill>
          <a:ln w="3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340" tIns="45672" rIns="91340" bIns="45672" anchor="ctr"/>
          <a:lstStyle/>
          <a:p>
            <a:pPr algn="ctr">
              <a:defRPr/>
            </a:pPr>
            <a:endParaRPr lang="hu-HU">
              <a:latin typeface="Calibri" pitchFamily="34" charset="0"/>
            </a:endParaRPr>
          </a:p>
        </p:txBody>
      </p:sp>
      <p:sp>
        <p:nvSpPr>
          <p:cNvPr id="69643" name="Szövegdoboz 19"/>
          <p:cNvSpPr txBox="1">
            <a:spLocks noChangeArrowheads="1"/>
          </p:cNvSpPr>
          <p:nvPr/>
        </p:nvSpPr>
        <p:spPr bwMode="auto">
          <a:xfrm>
            <a:off x="539760" y="5084763"/>
            <a:ext cx="2232025" cy="6461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1340" tIns="45672" rIns="91340" bIns="4567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hu-HU" sz="1800" b="1">
                <a:latin typeface="Calibri" charset="0"/>
                <a:ea typeface="SimSun" charset="0"/>
                <a:cs typeface="SimSun" charset="0"/>
              </a:rPr>
              <a:t>Örökbefogadottak</a:t>
            </a:r>
            <a:r>
              <a:rPr lang="hu-HU" sz="1800">
                <a:latin typeface="Calibri" charset="0"/>
                <a:ea typeface="SimSun" charset="0"/>
                <a:cs typeface="SimSun" charset="0"/>
              </a:rPr>
              <a:t> </a:t>
            </a:r>
            <a:r>
              <a:rPr lang="hu-HU" sz="1800" b="1">
                <a:latin typeface="Calibri" charset="0"/>
                <a:ea typeface="SimSun" charset="0"/>
                <a:cs typeface="SimSun" charset="0"/>
              </a:rPr>
              <a:t>vizsgálata</a:t>
            </a:r>
          </a:p>
        </p:txBody>
      </p:sp>
      <p:sp>
        <p:nvSpPr>
          <p:cNvPr id="69644" name="Szövegdoboz 20"/>
          <p:cNvSpPr txBox="1">
            <a:spLocks noChangeArrowheads="1"/>
          </p:cNvSpPr>
          <p:nvPr/>
        </p:nvSpPr>
        <p:spPr bwMode="auto">
          <a:xfrm>
            <a:off x="7164389" y="4005266"/>
            <a:ext cx="1584325" cy="6461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1340" tIns="45672" rIns="91340" bIns="4567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hu-HU" sz="1800" b="1">
                <a:latin typeface="Calibri" charset="0"/>
                <a:ea typeface="SimSun" charset="0"/>
                <a:cs typeface="SimSun" charset="0"/>
              </a:rPr>
              <a:t>Iker</a:t>
            </a:r>
          </a:p>
          <a:p>
            <a:pPr eaLnBrk="1" hangingPunct="1"/>
            <a:r>
              <a:rPr lang="hu-HU" sz="1800" b="1">
                <a:latin typeface="Calibri" charset="0"/>
                <a:ea typeface="SimSun" charset="0"/>
                <a:cs typeface="SimSun" charset="0"/>
              </a:rPr>
              <a:t>vizsgálatok</a:t>
            </a:r>
          </a:p>
        </p:txBody>
      </p:sp>
    </p:spTree>
    <p:extLst>
      <p:ext uri="{BB962C8B-B14F-4D97-AF65-F5344CB8AC3E}">
        <p14:creationId xmlns:p14="http://schemas.microsoft.com/office/powerpoint/2010/main" val="23828009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46799"/>
                                        </p:tgtEl>
                                        <p:attrNameLst>
                                          <p:attrName>style.visibility</p:attrName>
                                        </p:attrNameLst>
                                      </p:cBhvr>
                                      <p:to>
                                        <p:strVal val="visible"/>
                                      </p:to>
                                    </p:set>
                                    <p:animEffect transition="in" filter="box(in)">
                                      <p:cBhvr>
                                        <p:cTn id="7" dur="500"/>
                                        <p:tgtEl>
                                          <p:spTgt spid="246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9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Cím 1"/>
          <p:cNvSpPr>
            <a:spLocks noGrp="1"/>
          </p:cNvSpPr>
          <p:nvPr>
            <p:ph type="title"/>
          </p:nvPr>
        </p:nvSpPr>
        <p:spPr>
          <a:xfrm>
            <a:off x="457200" y="188913"/>
            <a:ext cx="8229600" cy="1143000"/>
          </a:xfrm>
        </p:spPr>
        <p:txBody>
          <a:bodyPr/>
          <a:lstStyle/>
          <a:p>
            <a:pPr eaLnBrk="1" hangingPunct="1"/>
            <a:r>
              <a:rPr lang="en-US" sz="2800" b="1">
                <a:solidFill>
                  <a:srgbClr val="002060"/>
                </a:solidFill>
                <a:latin typeface="Calibri" charset="0"/>
              </a:rPr>
              <a:t>Agouti</a:t>
            </a:r>
            <a:r>
              <a:rPr lang="hu-HU" sz="2800" b="1">
                <a:solidFill>
                  <a:srgbClr val="002060"/>
                </a:solidFill>
                <a:latin typeface="Calibri" charset="0"/>
              </a:rPr>
              <a:t> egerek –azonos génállománnyal</a:t>
            </a:r>
            <a:r>
              <a:rPr lang="en-US" sz="2800" b="1">
                <a:solidFill>
                  <a:srgbClr val="002060"/>
                </a:solidFill>
                <a:latin typeface="Calibri" charset="0"/>
              </a:rPr>
              <a:t/>
            </a:r>
            <a:br>
              <a:rPr lang="en-US" sz="2800" b="1">
                <a:solidFill>
                  <a:srgbClr val="002060"/>
                </a:solidFill>
                <a:latin typeface="Calibri" charset="0"/>
              </a:rPr>
            </a:br>
            <a:endParaRPr lang="hu-HU" sz="2800">
              <a:solidFill>
                <a:srgbClr val="002060"/>
              </a:solidFill>
              <a:latin typeface="Calibri" charset="0"/>
            </a:endParaRPr>
          </a:p>
        </p:txBody>
      </p:sp>
      <p:pic>
        <p:nvPicPr>
          <p:cNvPr id="73730" name="Picture 4"/>
          <p:cNvPicPr>
            <a:picLocks noChangeAspect="1" noChangeArrowheads="1"/>
          </p:cNvPicPr>
          <p:nvPr/>
        </p:nvPicPr>
        <p:blipFill>
          <a:blip r:embed="rId2">
            <a:extLst>
              <a:ext uri="{28A0092B-C50C-407E-A947-70E740481C1C}">
                <a14:useLocalDpi xmlns:a14="http://schemas.microsoft.com/office/drawing/2010/main" val="0"/>
              </a:ext>
            </a:extLst>
          </a:blip>
          <a:srcRect l="23438" t="17708" r="25781" b="31250"/>
          <a:stretch>
            <a:fillRect/>
          </a:stretch>
        </p:blipFill>
        <p:spPr bwMode="auto">
          <a:xfrm>
            <a:off x="1130300" y="1125538"/>
            <a:ext cx="7069138"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églalap 3"/>
          <p:cNvSpPr>
            <a:spLocks noChangeArrowheads="1"/>
          </p:cNvSpPr>
          <p:nvPr/>
        </p:nvSpPr>
        <p:spPr bwMode="auto">
          <a:xfrm>
            <a:off x="1" y="6597650"/>
            <a:ext cx="1929458" cy="26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0" tIns="45672" rIns="91340" bIns="45672">
            <a:spAutoFit/>
          </a:bodyPr>
          <a:lstStyle/>
          <a:p>
            <a:pPr defTabSz="913453" fontAlgn="base">
              <a:spcBef>
                <a:spcPct val="0"/>
              </a:spcBef>
              <a:spcAft>
                <a:spcPct val="0"/>
              </a:spcAft>
            </a:pPr>
            <a:r>
              <a:rPr lang="en-US" sz="1100" i="1">
                <a:solidFill>
                  <a:prstClr val="black"/>
                </a:solidFill>
                <a:latin typeface="Calibri" charset="0"/>
                <a:ea typeface="ＭＳ Ｐゴシック" charset="0"/>
                <a:cs typeface="ＭＳ Ｐゴシック" charset="0"/>
              </a:rPr>
              <a:t>Randy Jirtle and Dana Dolinoy</a:t>
            </a:r>
            <a:endParaRPr lang="hu-HU" sz="1100" i="1">
              <a:solidFill>
                <a:prstClr val="black"/>
              </a:solidFill>
              <a:latin typeface="Calibri" charset="0"/>
              <a:ea typeface="ＭＳ Ｐゴシック" charset="0"/>
              <a:cs typeface="ＭＳ Ｐゴシック" charset="0"/>
            </a:endParaRPr>
          </a:p>
        </p:txBody>
      </p:sp>
    </p:spTree>
    <p:extLst>
      <p:ext uri="{BB962C8B-B14F-4D97-AF65-F5344CB8AC3E}">
        <p14:creationId xmlns:p14="http://schemas.microsoft.com/office/powerpoint/2010/main" val="281367165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zövegdoboz 4"/>
          <p:cNvSpPr txBox="1">
            <a:spLocks noChangeArrowheads="1"/>
          </p:cNvSpPr>
          <p:nvPr/>
        </p:nvSpPr>
        <p:spPr bwMode="auto">
          <a:xfrm>
            <a:off x="0" y="0"/>
            <a:ext cx="9144000" cy="90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453" eaLnBrk="1" fontAlgn="base" hangingPunct="1">
              <a:spcBef>
                <a:spcPct val="0"/>
              </a:spcBef>
              <a:spcAft>
                <a:spcPct val="0"/>
              </a:spcAft>
            </a:pPr>
            <a:endParaRPr lang="hu-HU" sz="2600" b="1">
              <a:solidFill>
                <a:srgbClr val="002060"/>
              </a:solidFill>
              <a:latin typeface="Calibri" charset="0"/>
            </a:endParaRPr>
          </a:p>
          <a:p>
            <a:pPr algn="ctr" defTabSz="913453" eaLnBrk="1" fontAlgn="base" hangingPunct="1">
              <a:spcBef>
                <a:spcPct val="0"/>
              </a:spcBef>
              <a:spcAft>
                <a:spcPct val="0"/>
              </a:spcAft>
            </a:pPr>
            <a:r>
              <a:rPr lang="hu-HU" sz="2600" b="1">
                <a:solidFill>
                  <a:srgbClr val="002060"/>
                </a:solidFill>
                <a:latin typeface="Calibri" charset="0"/>
              </a:rPr>
              <a:t>Bundájuk „színkódként</a:t>
            </a:r>
            <a:r>
              <a:rPr lang="ja-JP" altLang="hu-HU" sz="2600" b="1">
                <a:solidFill>
                  <a:srgbClr val="002060"/>
                </a:solidFill>
                <a:latin typeface="Calibri" charset="0"/>
              </a:rPr>
              <a:t>”</a:t>
            </a:r>
            <a:r>
              <a:rPr lang="hu-HU" altLang="ja-JP" sz="2600" b="1">
                <a:solidFill>
                  <a:srgbClr val="002060"/>
                </a:solidFill>
                <a:latin typeface="Calibri" charset="0"/>
              </a:rPr>
              <a:t> jelzi a DNS metiláció mértékét</a:t>
            </a:r>
            <a:endParaRPr lang="hu-HU" sz="2600" b="1">
              <a:solidFill>
                <a:srgbClr val="002060"/>
              </a:solidFill>
              <a:latin typeface="Calibri" charset="0"/>
            </a:endParaRPr>
          </a:p>
        </p:txBody>
      </p:sp>
      <p:sp>
        <p:nvSpPr>
          <p:cNvPr id="4" name="Szövegdoboz 4"/>
          <p:cNvSpPr txBox="1"/>
          <p:nvPr/>
        </p:nvSpPr>
        <p:spPr>
          <a:xfrm>
            <a:off x="0" y="6608773"/>
            <a:ext cx="1257606" cy="276989"/>
          </a:xfrm>
          <a:prstGeom prst="rect">
            <a:avLst/>
          </a:prstGeom>
          <a:noFill/>
          <a:ln>
            <a:noFill/>
          </a:ln>
        </p:spPr>
        <p:txBody>
          <a:bodyPr wrap="none" lIns="91340" tIns="45672" rIns="91340" bIns="45672">
            <a:spAutoFit/>
          </a:bodyPr>
          <a:lstStyle>
            <a:defPPr>
              <a:defRPr lang="hu-HU"/>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defTabSz="913453" fontAlgn="auto">
              <a:spcBef>
                <a:spcPts val="0"/>
              </a:spcBef>
              <a:spcAft>
                <a:spcPts val="0"/>
              </a:spcAft>
              <a:defRPr/>
            </a:pPr>
            <a:r>
              <a:rPr lang="hu-HU" sz="1200" i="1" dirty="0">
                <a:solidFill>
                  <a:prstClr val="black"/>
                </a:solidFill>
                <a:latin typeface="Calibri"/>
              </a:rPr>
              <a:t>Hugh D. Morgan</a:t>
            </a:r>
          </a:p>
        </p:txBody>
      </p:sp>
      <p:pic>
        <p:nvPicPr>
          <p:cNvPr id="74755" name="Picture 2" descr="nrc1991-i1"/>
          <p:cNvPicPr>
            <a:picLocks noChangeAspect="1" noChangeArrowheads="1"/>
          </p:cNvPicPr>
          <p:nvPr/>
        </p:nvPicPr>
        <p:blipFill>
          <a:blip r:embed="rId2">
            <a:lum contrast="-10000"/>
            <a:extLst>
              <a:ext uri="{28A0092B-C50C-407E-A947-70E740481C1C}">
                <a14:useLocalDpi xmlns:a14="http://schemas.microsoft.com/office/drawing/2010/main" val="0"/>
              </a:ext>
            </a:extLst>
          </a:blip>
          <a:srcRect l="46375" t="43031" r="2679" b="23860"/>
          <a:stretch>
            <a:fillRect/>
          </a:stretch>
        </p:blipFill>
        <p:spPr bwMode="auto">
          <a:xfrm>
            <a:off x="2555875" y="4697423"/>
            <a:ext cx="403225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8185" y="1268415"/>
            <a:ext cx="5305425"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765295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ChangeArrowheads="1"/>
          </p:cNvSpPr>
          <p:nvPr/>
        </p:nvSpPr>
        <p:spPr bwMode="auto">
          <a:xfrm>
            <a:off x="3222625" y="3246448"/>
            <a:ext cx="184644" cy="371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0" tIns="45672" rIns="91340" bIns="45672">
            <a:spAutoFit/>
          </a:bodyPr>
          <a:lstStyle/>
          <a:p>
            <a:pPr defTabSz="913453" fontAlgn="base">
              <a:spcBef>
                <a:spcPct val="0"/>
              </a:spcBef>
              <a:spcAft>
                <a:spcPct val="0"/>
              </a:spcAft>
            </a:pPr>
            <a:endParaRPr lang="en-US" smtClean="0">
              <a:solidFill>
                <a:srgbClr val="919191"/>
              </a:solidFill>
              <a:latin typeface="Calibri" charset="0"/>
              <a:ea typeface="ＭＳ Ｐゴシック" charset="0"/>
              <a:cs typeface="ＭＳ Ｐゴシック" charset="0"/>
            </a:endParaRPr>
          </a:p>
        </p:txBody>
      </p:sp>
      <p:sp>
        <p:nvSpPr>
          <p:cNvPr id="75778" name="Text Box 4"/>
          <p:cNvSpPr txBox="1">
            <a:spLocks noChangeArrowheads="1"/>
          </p:cNvSpPr>
          <p:nvPr/>
        </p:nvSpPr>
        <p:spPr bwMode="auto">
          <a:xfrm>
            <a:off x="0" y="87318"/>
            <a:ext cx="9144000" cy="46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453" eaLnBrk="1" fontAlgn="base" hangingPunct="1">
              <a:spcBef>
                <a:spcPct val="0"/>
              </a:spcBef>
              <a:spcAft>
                <a:spcPct val="0"/>
              </a:spcAft>
            </a:pPr>
            <a:r>
              <a:rPr lang="hu-HU" b="1" smtClean="0">
                <a:solidFill>
                  <a:srgbClr val="002060"/>
                </a:solidFill>
                <a:latin typeface="Calibri" charset="0"/>
              </a:rPr>
              <a:t>Többgenerációs hatás</a:t>
            </a:r>
          </a:p>
        </p:txBody>
      </p:sp>
      <p:pic>
        <p:nvPicPr>
          <p:cNvPr id="75779" name="Picture 5" descr="DirectExpos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885" y="1285875"/>
            <a:ext cx="7000875" cy="5202238"/>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75780" name="Text Box 6"/>
          <p:cNvSpPr txBox="1">
            <a:spLocks noChangeArrowheads="1"/>
          </p:cNvSpPr>
          <p:nvPr/>
        </p:nvSpPr>
        <p:spPr bwMode="auto">
          <a:xfrm>
            <a:off x="-36503" y="6453198"/>
            <a:ext cx="80819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0" tIns="45672" rIns="91340" bIns="4567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453" eaLnBrk="1" fontAlgn="base" hangingPunct="1">
              <a:spcBef>
                <a:spcPct val="0"/>
              </a:spcBef>
              <a:spcAft>
                <a:spcPct val="0"/>
              </a:spcAft>
            </a:pPr>
            <a:r>
              <a:rPr lang="hu-HU" sz="1200">
                <a:solidFill>
                  <a:srgbClr val="010A2B"/>
                </a:solidFill>
                <a:latin typeface="Calibri" charset="0"/>
              </a:rPr>
              <a:t>Li et al. Maternal and grandmaternal smoking patterns are associated with early childhood asthma. Chest 2005;127:1232-1241</a:t>
            </a:r>
          </a:p>
        </p:txBody>
      </p:sp>
      <p:sp>
        <p:nvSpPr>
          <p:cNvPr id="75781" name="Text Box 8"/>
          <p:cNvSpPr txBox="1">
            <a:spLocks noChangeArrowheads="1"/>
          </p:cNvSpPr>
          <p:nvPr/>
        </p:nvSpPr>
        <p:spPr bwMode="auto">
          <a:xfrm>
            <a:off x="150815" y="549285"/>
            <a:ext cx="77454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0" tIns="45672" rIns="91340" bIns="4567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453" eaLnBrk="1" fontAlgn="base" hangingPunct="1">
              <a:spcBef>
                <a:spcPct val="0"/>
              </a:spcBef>
              <a:spcAft>
                <a:spcPct val="0"/>
              </a:spcAft>
            </a:pPr>
            <a:r>
              <a:rPr lang="hu-HU" sz="1400" b="1">
                <a:solidFill>
                  <a:srgbClr val="010A2B"/>
                </a:solidFill>
                <a:latin typeface="Calibri" charset="0"/>
              </a:rPr>
              <a:t>A dohányzás hatására kialakuló megnövekedett asztma-kockázat a második generációban is jelen van.</a:t>
            </a:r>
          </a:p>
        </p:txBody>
      </p:sp>
      <p:sp>
        <p:nvSpPr>
          <p:cNvPr id="75782" name="Text Box 16"/>
          <p:cNvSpPr txBox="1">
            <a:spLocks noChangeArrowheads="1"/>
          </p:cNvSpPr>
          <p:nvPr/>
        </p:nvSpPr>
        <p:spPr bwMode="auto">
          <a:xfrm>
            <a:off x="4572002" y="1196985"/>
            <a:ext cx="3643313" cy="307975"/>
          </a:xfrm>
          <a:prstGeom prst="rect">
            <a:avLst/>
          </a:prstGeom>
          <a:solidFill>
            <a:schemeClr val="bg1"/>
          </a:solidFill>
          <a:ln w="9525">
            <a:solidFill>
              <a:srgbClr val="FF00FF"/>
            </a:solidFill>
            <a:miter lim="800000"/>
            <a:headEnd/>
            <a:tailEnd/>
          </a:ln>
        </p:spPr>
        <p:txBody>
          <a:bodyPr lIns="91340" tIns="45672" rIns="91340" bIns="4567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453" eaLnBrk="1" fontAlgn="base" hangingPunct="1">
              <a:spcBef>
                <a:spcPct val="0"/>
              </a:spcBef>
              <a:spcAft>
                <a:spcPct val="0"/>
              </a:spcAft>
            </a:pPr>
            <a:r>
              <a:rPr lang="hu-HU" sz="1400">
                <a:solidFill>
                  <a:srgbClr val="010A2B"/>
                </a:solidFill>
                <a:latin typeface="Calibri" charset="0"/>
              </a:rPr>
              <a:t>Nagymama dohányzik várandósság idején</a:t>
            </a:r>
          </a:p>
        </p:txBody>
      </p:sp>
      <p:sp>
        <p:nvSpPr>
          <p:cNvPr id="75783" name="Line 17"/>
          <p:cNvSpPr>
            <a:spLocks noChangeShapeType="1"/>
          </p:cNvSpPr>
          <p:nvPr/>
        </p:nvSpPr>
        <p:spPr bwMode="auto">
          <a:xfrm>
            <a:off x="6156325" y="1557338"/>
            <a:ext cx="0" cy="2873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340" tIns="45672" rIns="91340" bIns="45672"/>
          <a:lstStyle/>
          <a:p>
            <a:pPr defTabSz="913453"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85010" name="Text Box 18"/>
          <p:cNvSpPr txBox="1">
            <a:spLocks noChangeArrowheads="1"/>
          </p:cNvSpPr>
          <p:nvPr/>
        </p:nvSpPr>
        <p:spPr bwMode="auto">
          <a:xfrm>
            <a:off x="4572000" y="1966913"/>
            <a:ext cx="3571875" cy="738187"/>
          </a:xfrm>
          <a:prstGeom prst="rect">
            <a:avLst/>
          </a:prstGeom>
          <a:noFill/>
          <a:ln w="9525">
            <a:solidFill>
              <a:srgbClr val="FF00FF"/>
            </a:solidFill>
            <a:miter lim="800000"/>
            <a:headEnd/>
            <a:tailEnd/>
          </a:ln>
          <a:effectLst/>
        </p:spPr>
        <p:txBody>
          <a:bodyPr lIns="91340" tIns="45672" rIns="91340" bIns="45672">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3453" eaLnBrk="1" fontAlgn="base" hangingPunct="1">
              <a:spcBef>
                <a:spcPct val="0"/>
              </a:spcBef>
              <a:spcAft>
                <a:spcPct val="0"/>
              </a:spcAft>
              <a:defRPr/>
            </a:pPr>
            <a:r>
              <a:rPr lang="hu-HU" sz="1400">
                <a:solidFill>
                  <a:srgbClr val="010A2B"/>
                </a:solidFill>
                <a:latin typeface="Calibri" charset="0"/>
              </a:rPr>
              <a:t>unoka nagyobb asztma kockázat </a:t>
            </a:r>
            <a:r>
              <a:rPr lang="hu-HU" sz="1400" b="1">
                <a:solidFill>
                  <a:srgbClr val="010A2B"/>
                </a:solidFill>
                <a:effectLst>
                  <a:outerShdw blurRad="38100" dist="38100" dir="2700000" algn="tl">
                    <a:srgbClr val="DDDDDD"/>
                  </a:outerShdw>
                </a:effectLst>
                <a:latin typeface="Calibri" charset="0"/>
              </a:rPr>
              <a:t>OR=1.8</a:t>
            </a:r>
          </a:p>
          <a:p>
            <a:pPr defTabSz="913453" eaLnBrk="1" fontAlgn="base" hangingPunct="1">
              <a:spcBef>
                <a:spcPct val="0"/>
              </a:spcBef>
              <a:spcAft>
                <a:spcPct val="0"/>
              </a:spcAft>
              <a:defRPr/>
            </a:pPr>
            <a:r>
              <a:rPr lang="hu-HU" sz="1400">
                <a:solidFill>
                  <a:srgbClr val="010A2B"/>
                </a:solidFill>
                <a:latin typeface="Calibri" charset="0"/>
              </a:rPr>
              <a:t>(függetlenül attól hogy anyuka dohányzott </a:t>
            </a:r>
          </a:p>
          <a:p>
            <a:pPr defTabSz="913453" eaLnBrk="1" fontAlgn="base" hangingPunct="1">
              <a:spcBef>
                <a:spcPct val="0"/>
              </a:spcBef>
              <a:spcAft>
                <a:spcPct val="0"/>
              </a:spcAft>
              <a:defRPr/>
            </a:pPr>
            <a:r>
              <a:rPr lang="hu-HU" sz="1400">
                <a:solidFill>
                  <a:srgbClr val="010A2B"/>
                </a:solidFill>
                <a:latin typeface="Calibri" charset="0"/>
              </a:rPr>
              <a:t>e a terhessége alatt)</a:t>
            </a:r>
          </a:p>
        </p:txBody>
      </p:sp>
      <p:sp>
        <p:nvSpPr>
          <p:cNvPr id="85011" name="Text Box 19"/>
          <p:cNvSpPr txBox="1">
            <a:spLocks noChangeArrowheads="1"/>
          </p:cNvSpPr>
          <p:nvPr/>
        </p:nvSpPr>
        <p:spPr bwMode="auto">
          <a:xfrm>
            <a:off x="4500573" y="4941898"/>
            <a:ext cx="3500437" cy="344487"/>
          </a:xfrm>
          <a:prstGeom prst="rect">
            <a:avLst/>
          </a:prstGeom>
          <a:noFill/>
          <a:ln w="9525">
            <a:solidFill>
              <a:srgbClr val="FF00FF"/>
            </a:solidFill>
            <a:miter lim="800000"/>
            <a:headEnd/>
            <a:tailEnd/>
          </a:ln>
          <a:effectLst/>
        </p:spPr>
        <p:txBody>
          <a:bodyPr lIns="91340" tIns="45672" rIns="91340" bIns="45672">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3453" eaLnBrk="1" fontAlgn="base" hangingPunct="1">
              <a:spcBef>
                <a:spcPct val="0"/>
              </a:spcBef>
              <a:spcAft>
                <a:spcPct val="0"/>
              </a:spcAft>
              <a:defRPr/>
            </a:pPr>
            <a:r>
              <a:rPr lang="hu-HU" sz="1600">
                <a:solidFill>
                  <a:srgbClr val="010A2B"/>
                </a:solidFill>
                <a:latin typeface="Calibri" charset="0"/>
              </a:rPr>
              <a:t>Ha anyuka is dohányzott =&gt; </a:t>
            </a:r>
            <a:r>
              <a:rPr lang="hu-HU" sz="1600" b="1">
                <a:solidFill>
                  <a:srgbClr val="010A2B"/>
                </a:solidFill>
                <a:effectLst>
                  <a:outerShdw blurRad="38100" dist="38100" dir="2700000" algn="tl">
                    <a:srgbClr val="DDDDDD"/>
                  </a:outerShdw>
                </a:effectLst>
                <a:latin typeface="Calibri" charset="0"/>
              </a:rPr>
              <a:t>OR=2.6</a:t>
            </a:r>
          </a:p>
        </p:txBody>
      </p:sp>
      <p:sp>
        <p:nvSpPr>
          <p:cNvPr id="75786" name="Szövegdoboz 6"/>
          <p:cNvSpPr txBox="1">
            <a:spLocks noChangeArrowheads="1"/>
          </p:cNvSpPr>
          <p:nvPr/>
        </p:nvSpPr>
        <p:spPr bwMode="auto">
          <a:xfrm>
            <a:off x="7042160" y="6592897"/>
            <a:ext cx="2183039" cy="276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0" tIns="45672" rIns="91340" bIns="4567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453" eaLnBrk="1" fontAlgn="base" hangingPunct="1">
              <a:spcBef>
                <a:spcPct val="0"/>
              </a:spcBef>
              <a:spcAft>
                <a:spcPct val="0"/>
              </a:spcAft>
            </a:pPr>
            <a:r>
              <a:rPr lang="hu-HU" sz="1200" i="1">
                <a:solidFill>
                  <a:srgbClr val="000000"/>
                </a:solidFill>
                <a:latin typeface="Calibri" charset="0"/>
              </a:rPr>
              <a:t>Dr .Falus András ábrája alapján</a:t>
            </a:r>
          </a:p>
        </p:txBody>
      </p:sp>
    </p:spTree>
    <p:extLst>
      <p:ext uri="{BB962C8B-B14F-4D97-AF65-F5344CB8AC3E}">
        <p14:creationId xmlns:p14="http://schemas.microsoft.com/office/powerpoint/2010/main" val="16529881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descr="An external file that holds a picture, illustration, etc.&#10;Object name is nihms-174778-f0001.jpg"/>
          <p:cNvPicPr>
            <a:picLocks noChangeAspect="1" noChangeArrowheads="1"/>
          </p:cNvPicPr>
          <p:nvPr/>
        </p:nvPicPr>
        <p:blipFill>
          <a:blip r:embed="rId3">
            <a:extLst>
              <a:ext uri="{28A0092B-C50C-407E-A947-70E740481C1C}">
                <a14:useLocalDpi xmlns:a14="http://schemas.microsoft.com/office/drawing/2010/main" val="0"/>
              </a:ext>
            </a:extLst>
          </a:blip>
          <a:srcRect t="4350"/>
          <a:stretch>
            <a:fillRect/>
          </a:stretch>
        </p:blipFill>
        <p:spPr bwMode="auto">
          <a:xfrm>
            <a:off x="179388" y="836617"/>
            <a:ext cx="5329237"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6" name="Téglalap 4"/>
          <p:cNvSpPr>
            <a:spLocks noChangeArrowheads="1"/>
          </p:cNvSpPr>
          <p:nvPr/>
        </p:nvSpPr>
        <p:spPr bwMode="auto">
          <a:xfrm>
            <a:off x="4608513" y="6630988"/>
            <a:ext cx="4572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spAutoFit/>
          </a:bodyPr>
          <a:lstStyle/>
          <a:p>
            <a:pPr algn="r" defTabSz="913453" fontAlgn="base">
              <a:spcBef>
                <a:spcPct val="0"/>
              </a:spcBef>
              <a:spcAft>
                <a:spcPct val="0"/>
              </a:spcAft>
            </a:pPr>
            <a:r>
              <a:rPr lang="hu-HU" sz="1000">
                <a:solidFill>
                  <a:srgbClr val="000000"/>
                </a:solidFill>
                <a:latin typeface="Arial" charset="0"/>
                <a:ea typeface="ＭＳ Ｐゴシック" charset="0"/>
                <a:cs typeface="ＭＳ Ｐゴシック" charset="0"/>
              </a:rPr>
              <a:t>Nat Rev Neurosci. 2009 June; 10(6): 446–457. </a:t>
            </a:r>
          </a:p>
        </p:txBody>
      </p:sp>
      <p:sp>
        <p:nvSpPr>
          <p:cNvPr id="77827" name="Téglalap 4"/>
          <p:cNvSpPr>
            <a:spLocks noChangeArrowheads="1"/>
          </p:cNvSpPr>
          <p:nvPr/>
        </p:nvSpPr>
        <p:spPr bwMode="auto">
          <a:xfrm>
            <a:off x="1692275" y="107961"/>
            <a:ext cx="5759450" cy="769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spAutoFit/>
          </a:bodyPr>
          <a:lstStyle/>
          <a:p>
            <a:pPr algn="ctr" defTabSz="913453" fontAlgn="base">
              <a:spcBef>
                <a:spcPct val="0"/>
              </a:spcBef>
              <a:spcAft>
                <a:spcPct val="0"/>
              </a:spcAft>
            </a:pPr>
            <a:r>
              <a:rPr lang="hu-HU" sz="2200" b="1">
                <a:solidFill>
                  <a:srgbClr val="002060"/>
                </a:solidFill>
                <a:latin typeface="Calibri" charset="0"/>
                <a:ea typeface="ＭＳ Ｐゴシック" charset="0"/>
                <a:cs typeface="ＭＳ Ｐゴシック" charset="0"/>
              </a:rPr>
              <a:t>A stressz-érzékenység epigenetikai szabályozása</a:t>
            </a:r>
            <a:endParaRPr lang="hu-HU" sz="2200">
              <a:solidFill>
                <a:srgbClr val="002060"/>
              </a:solidFill>
              <a:latin typeface="Calibri" charset="0"/>
              <a:ea typeface="ＭＳ Ｐゴシック" charset="0"/>
              <a:cs typeface="ＭＳ Ｐゴシック" charset="0"/>
            </a:endParaRPr>
          </a:p>
        </p:txBody>
      </p:sp>
      <p:pic>
        <p:nvPicPr>
          <p:cNvPr id="77828" name="Picture 31" descr="nrn2897-f1"/>
          <p:cNvPicPr>
            <a:picLocks noChangeAspect="1" noChangeArrowheads="1"/>
          </p:cNvPicPr>
          <p:nvPr/>
        </p:nvPicPr>
        <p:blipFill>
          <a:blip r:embed="rId4">
            <a:lum bright="-10000" contrast="20000"/>
            <a:extLst>
              <a:ext uri="{28A0092B-C50C-407E-A947-70E740481C1C}">
                <a14:useLocalDpi xmlns:a14="http://schemas.microsoft.com/office/drawing/2010/main" val="0"/>
              </a:ext>
            </a:extLst>
          </a:blip>
          <a:srcRect l="56029" t="38098" r="-1486"/>
          <a:stretch>
            <a:fillRect/>
          </a:stretch>
        </p:blipFill>
        <p:spPr bwMode="auto">
          <a:xfrm>
            <a:off x="6000752" y="1412875"/>
            <a:ext cx="2747963"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068546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 descr="Epi04-01.jpg"/>
          <p:cNvPicPr>
            <a:picLocks noChangeAspect="1"/>
          </p:cNvPicPr>
          <p:nvPr/>
        </p:nvPicPr>
        <p:blipFill>
          <a:blip r:embed="rId3">
            <a:extLst>
              <a:ext uri="{28A0092B-C50C-407E-A947-70E740481C1C}">
                <a14:useLocalDpi xmlns:a14="http://schemas.microsoft.com/office/drawing/2010/main" val="0"/>
              </a:ext>
            </a:extLst>
          </a:blip>
          <a:srcRect l="14792" t="16760" r="11095" b="8873"/>
          <a:stretch>
            <a:fillRect/>
          </a:stretch>
        </p:blipFill>
        <p:spPr bwMode="auto">
          <a:xfrm>
            <a:off x="285120" y="1715220"/>
            <a:ext cx="3975840" cy="3535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Szövegdoboz 4"/>
          <p:cNvSpPr txBox="1">
            <a:spLocks noChangeArrowheads="1"/>
          </p:cNvSpPr>
          <p:nvPr/>
        </p:nvSpPr>
        <p:spPr bwMode="auto">
          <a:xfrm>
            <a:off x="2066400" y="999465"/>
            <a:ext cx="1726560" cy="708554"/>
          </a:xfrm>
          <a:prstGeom prst="rect">
            <a:avLst/>
          </a:prstGeom>
          <a:solidFill>
            <a:schemeClr val="bg1"/>
          </a:solidFill>
          <a:ln w="9525">
            <a:noFill/>
            <a:miter lim="800000"/>
            <a:headEnd/>
            <a:tailEnd/>
          </a:ln>
        </p:spPr>
        <p:txBody>
          <a:bodyPr wrap="none" lIns="91066" tIns="45536" rIns="91066" bIns="45536">
            <a:spAutoFit/>
          </a:bodyPr>
          <a:lstStyle/>
          <a:p>
            <a:pPr defTabSz="913074">
              <a:defRPr/>
            </a:pPr>
            <a:r>
              <a:rPr lang="hu-HU" altLang="hu-HU" sz="2000">
                <a:solidFill>
                  <a:prstClr val="black"/>
                </a:solidFill>
                <a:latin typeface="Garamond" pitchFamily="18" charset="0"/>
              </a:rPr>
              <a:t>INAKTÍV </a:t>
            </a:r>
          </a:p>
          <a:p>
            <a:pPr defTabSz="913074">
              <a:defRPr/>
            </a:pPr>
            <a:r>
              <a:rPr lang="hu-HU" altLang="hu-HU" sz="2000">
                <a:solidFill>
                  <a:prstClr val="black"/>
                </a:solidFill>
                <a:latin typeface="Garamond" pitchFamily="18" charset="0"/>
              </a:rPr>
              <a:t>heterokromatin</a:t>
            </a:r>
          </a:p>
        </p:txBody>
      </p:sp>
      <p:sp>
        <p:nvSpPr>
          <p:cNvPr id="62468" name="Szövegdoboz 5"/>
          <p:cNvSpPr txBox="1">
            <a:spLocks noChangeArrowheads="1"/>
          </p:cNvSpPr>
          <p:nvPr/>
        </p:nvSpPr>
        <p:spPr bwMode="auto">
          <a:xfrm>
            <a:off x="2499840" y="5171584"/>
            <a:ext cx="1321920" cy="708554"/>
          </a:xfrm>
          <a:prstGeom prst="rect">
            <a:avLst/>
          </a:prstGeom>
          <a:solidFill>
            <a:schemeClr val="bg1"/>
          </a:solidFill>
          <a:ln w="9525">
            <a:noFill/>
            <a:miter lim="800000"/>
            <a:headEnd/>
            <a:tailEnd/>
          </a:ln>
        </p:spPr>
        <p:txBody>
          <a:bodyPr wrap="none" lIns="91066" tIns="45536" rIns="91066" bIns="45536">
            <a:spAutoFit/>
          </a:bodyPr>
          <a:lstStyle/>
          <a:p>
            <a:pPr defTabSz="913074">
              <a:defRPr/>
            </a:pPr>
            <a:r>
              <a:rPr lang="hu-HU" altLang="hu-HU" sz="2000">
                <a:solidFill>
                  <a:prstClr val="black"/>
                </a:solidFill>
                <a:latin typeface="Garamond" pitchFamily="18" charset="0"/>
              </a:rPr>
              <a:t>AKTÍV </a:t>
            </a:r>
          </a:p>
          <a:p>
            <a:pPr defTabSz="913074">
              <a:defRPr/>
            </a:pPr>
            <a:r>
              <a:rPr lang="hu-HU" altLang="hu-HU" sz="2000">
                <a:solidFill>
                  <a:prstClr val="black"/>
                </a:solidFill>
                <a:latin typeface="Garamond" pitchFamily="18" charset="0"/>
              </a:rPr>
              <a:t>eukromatin</a:t>
            </a:r>
          </a:p>
        </p:txBody>
      </p:sp>
      <p:pic>
        <p:nvPicPr>
          <p:cNvPr id="83972" name="Picture 9" descr="http://www.uni-mainz.de/FB/Medizin/Anatomie/workshop/EM/eigeneEM/Cortex/C104Gz.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4000" y="1340781"/>
            <a:ext cx="4498560" cy="4608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Jobbra nyíl 5"/>
          <p:cNvSpPr/>
          <p:nvPr/>
        </p:nvSpPr>
        <p:spPr>
          <a:xfrm rot="18604447">
            <a:off x="3292421" y="4385997"/>
            <a:ext cx="2645558" cy="313920"/>
          </a:xfrm>
          <a:prstGeom prst="rightArrow">
            <a:avLst>
              <a:gd name="adj1" fmla="val 33470"/>
              <a:gd name="adj2" fmla="val 50000"/>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lIns="91291" tIns="45648" rIns="91291" bIns="45648" anchor="ctr"/>
          <a:lstStyle/>
          <a:p>
            <a:pPr algn="ctr" defTabSz="913074">
              <a:defRPr/>
            </a:pPr>
            <a:endParaRPr lang="hu-HU">
              <a:solidFill>
                <a:prstClr val="white"/>
              </a:solidFill>
              <a:latin typeface="Calibri"/>
            </a:endParaRPr>
          </a:p>
        </p:txBody>
      </p:sp>
      <p:sp>
        <p:nvSpPr>
          <p:cNvPr id="7" name="Jobbra nyíl 6"/>
          <p:cNvSpPr>
            <a:spLocks/>
          </p:cNvSpPr>
          <p:nvPr/>
        </p:nvSpPr>
        <p:spPr>
          <a:xfrm rot="2880000">
            <a:off x="3951996" y="2191201"/>
            <a:ext cx="1607209" cy="208800"/>
          </a:xfrm>
          <a:prstGeom prst="rightArrow">
            <a:avLst>
              <a:gd name="adj1" fmla="val 50000"/>
              <a:gd name="adj2" fmla="val 78219"/>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lIns="91291" tIns="45648" rIns="91291" bIns="45648" anchor="ctr"/>
          <a:lstStyle/>
          <a:p>
            <a:pPr algn="ctr" defTabSz="913074">
              <a:defRPr/>
            </a:pPr>
            <a:endParaRPr lang="hu-HU">
              <a:solidFill>
                <a:prstClr val="white"/>
              </a:solidFill>
              <a:latin typeface="Calibri"/>
            </a:endParaRPr>
          </a:p>
        </p:txBody>
      </p:sp>
    </p:spTree>
    <p:extLst>
      <p:ext uri="{BB962C8B-B14F-4D97-AF65-F5344CB8AC3E}">
        <p14:creationId xmlns:p14="http://schemas.microsoft.com/office/powerpoint/2010/main" val="416943133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Cím 1"/>
          <p:cNvSpPr>
            <a:spLocks noGrp="1"/>
          </p:cNvSpPr>
          <p:nvPr>
            <p:ph type="title"/>
          </p:nvPr>
        </p:nvSpPr>
        <p:spPr/>
        <p:txBody>
          <a:bodyPr/>
          <a:lstStyle/>
          <a:p>
            <a:endParaRPr lang="en-US">
              <a:cs typeface="Times New Roman (Hebrew)" charset="0"/>
            </a:endParaRPr>
          </a:p>
        </p:txBody>
      </p:sp>
      <p:pic>
        <p:nvPicPr>
          <p:cNvPr id="435203" name="Picture 3" descr="epi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274763"/>
            <a:ext cx="3567112"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5204" name="Picture 4" descr="histone_history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1888" y="914400"/>
            <a:ext cx="5243512"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5205" name="Szövegdoboz 6"/>
          <p:cNvSpPr txBox="1">
            <a:spLocks noChangeArrowheads="1"/>
          </p:cNvSpPr>
          <p:nvPr/>
        </p:nvSpPr>
        <p:spPr bwMode="auto">
          <a:xfrm>
            <a:off x="6932613" y="390525"/>
            <a:ext cx="1781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Times New Roman (Hebrew)" charset="0"/>
              </a:defRPr>
            </a:lvl1pPr>
            <a:lvl2pPr marL="742950" indent="-285750" eaLnBrk="0" hangingPunct="0">
              <a:defRPr sz="2400">
                <a:solidFill>
                  <a:schemeClr val="tx1"/>
                </a:solidFill>
                <a:latin typeface="Times New Roman" charset="0"/>
                <a:ea typeface="Times New Roman (Hebrew)" charset="0"/>
                <a:cs typeface="Times New Roman (Hebrew)" charset="0"/>
              </a:defRPr>
            </a:lvl2pPr>
            <a:lvl3pPr marL="1143000" indent="-228600" eaLnBrk="0" hangingPunct="0">
              <a:defRPr sz="2400">
                <a:solidFill>
                  <a:schemeClr val="tx1"/>
                </a:solidFill>
                <a:latin typeface="Times New Roman" charset="0"/>
                <a:ea typeface="Times New Roman (Hebrew)" charset="0"/>
                <a:cs typeface="Times New Roman (Hebrew)" charset="0"/>
              </a:defRPr>
            </a:lvl3pPr>
            <a:lvl4pPr marL="1600200" indent="-228600" eaLnBrk="0" hangingPunct="0">
              <a:defRPr sz="2400">
                <a:solidFill>
                  <a:schemeClr val="tx1"/>
                </a:solidFill>
                <a:latin typeface="Times New Roman" charset="0"/>
                <a:ea typeface="Times New Roman (Hebrew)" charset="0"/>
                <a:cs typeface="Times New Roman (Hebrew)" charset="0"/>
              </a:defRPr>
            </a:lvl4pPr>
            <a:lvl5pPr marL="2057400" indent="-228600" eaLnBrk="0" hangingPunct="0">
              <a:defRPr sz="2400">
                <a:solidFill>
                  <a:schemeClr val="tx1"/>
                </a:solidFill>
                <a:latin typeface="Times New Roman" charset="0"/>
                <a:ea typeface="Times New Roman (Hebrew)" charset="0"/>
                <a:cs typeface="Times New Roman (Hebrew)" charset="0"/>
              </a:defRPr>
            </a:lvl5pPr>
            <a:lvl6pPr marL="25146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718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4290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862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algn="r" defTabSz="914400" rtl="1" eaLnBrk="1" fontAlgn="base" hangingPunct="1">
              <a:spcBef>
                <a:spcPct val="0"/>
              </a:spcBef>
              <a:spcAft>
                <a:spcPct val="0"/>
              </a:spcAft>
            </a:pPr>
            <a:r>
              <a:rPr lang="hu-HU" sz="1600" b="1" smtClean="0">
                <a:solidFill>
                  <a:srgbClr val="000000"/>
                </a:solidFill>
              </a:rPr>
              <a:t>Waddington, 1942</a:t>
            </a:r>
            <a:endParaRPr lang="en-US" sz="1600" b="1" smtClean="0">
              <a:solidFill>
                <a:srgbClr val="000000"/>
              </a:solidFill>
            </a:endParaRPr>
          </a:p>
        </p:txBody>
      </p:sp>
    </p:spTree>
    <p:extLst>
      <p:ext uri="{BB962C8B-B14F-4D97-AF65-F5344CB8AC3E}">
        <p14:creationId xmlns:p14="http://schemas.microsoft.com/office/powerpoint/2010/main" val="103712487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4" descr="media/image1.jpe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35" y="1052523"/>
            <a:ext cx="9109075"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Rectangle 3"/>
          <p:cNvSpPr txBox="1">
            <a:spLocks noChangeArrowheads="1"/>
          </p:cNvSpPr>
          <p:nvPr/>
        </p:nvSpPr>
        <p:spPr bwMode="auto">
          <a:xfrm>
            <a:off x="323850" y="123825"/>
            <a:ext cx="84963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453" eaLnBrk="1" fontAlgn="base" hangingPunct="1">
              <a:spcBef>
                <a:spcPct val="0"/>
              </a:spcBef>
              <a:spcAft>
                <a:spcPct val="0"/>
              </a:spcAft>
            </a:pPr>
            <a:r>
              <a:rPr lang="hu-HU" sz="2800" b="1" dirty="0" smtClean="0">
                <a:solidFill>
                  <a:srgbClr val="002060"/>
                </a:solidFill>
                <a:latin typeface="Calibri" charset="0"/>
              </a:rPr>
              <a:t>Az epigenetikai tényezők molekuláris mechanizmusa</a:t>
            </a:r>
            <a:endParaRPr lang="en-US" sz="2800" b="1" dirty="0">
              <a:solidFill>
                <a:srgbClr val="002060"/>
              </a:solidFill>
              <a:latin typeface="Calibri" charset="0"/>
            </a:endParaRPr>
          </a:p>
        </p:txBody>
      </p:sp>
      <p:pic>
        <p:nvPicPr>
          <p:cNvPr id="83971" name="Picture 7" descr="http://www.nobelprize.org/nobel_prizes/medicine/laureates/2009/big_dna.jpg"/>
          <p:cNvPicPr>
            <a:picLocks noChangeAspect="1" noChangeArrowheads="1"/>
          </p:cNvPicPr>
          <p:nvPr/>
        </p:nvPicPr>
        <p:blipFill>
          <a:blip r:embed="rId5">
            <a:extLst>
              <a:ext uri="{28A0092B-C50C-407E-A947-70E740481C1C}">
                <a14:useLocalDpi xmlns:a14="http://schemas.microsoft.com/office/drawing/2010/main" val="0"/>
              </a:ext>
            </a:extLst>
          </a:blip>
          <a:srcRect t="21059" r="13393" b="30508"/>
          <a:stretch>
            <a:fillRect/>
          </a:stretch>
        </p:blipFill>
        <p:spPr bwMode="auto">
          <a:xfrm>
            <a:off x="5519739" y="5445135"/>
            <a:ext cx="3624262"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Rectangle 4"/>
          <p:cNvSpPr>
            <a:spLocks noChangeArrowheads="1"/>
          </p:cNvSpPr>
          <p:nvPr/>
        </p:nvSpPr>
        <p:spPr bwMode="auto">
          <a:xfrm>
            <a:off x="2" y="6642100"/>
            <a:ext cx="558958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0" tIns="45672" rIns="91340" bIns="45672" anchor="ctr">
            <a:spAutoFit/>
          </a:bodyPr>
          <a:lstStyle/>
          <a:p>
            <a:pPr defTabSz="913453" eaLnBrk="0" fontAlgn="base" hangingPunct="0">
              <a:spcBef>
                <a:spcPct val="0"/>
              </a:spcBef>
              <a:spcAft>
                <a:spcPct val="0"/>
              </a:spcAft>
            </a:pPr>
            <a:r>
              <a:rPr lang="hu-HU" sz="1100" i="1">
                <a:solidFill>
                  <a:srgbClr val="000000"/>
                </a:solidFill>
                <a:latin typeface="Calibri" charset="0"/>
                <a:ea typeface="ＭＳ Ｐゴシック" charset="0"/>
                <a:cs typeface="ＭＳ Ｐゴシック" charset="0"/>
              </a:rPr>
              <a:t>Y</a:t>
            </a:r>
            <a:r>
              <a:rPr lang="en-GB" sz="1100" i="1">
                <a:solidFill>
                  <a:srgbClr val="000000"/>
                </a:solidFill>
                <a:latin typeface="Calibri" charset="0"/>
                <a:ea typeface="ＭＳ Ｐゴシック" charset="0"/>
                <a:cs typeface="ＭＳ Ｐゴシック" charset="0"/>
              </a:rPr>
              <a:t>an M S et al. J Appl Physiol 2010;109:916-926</a:t>
            </a:r>
            <a:r>
              <a:rPr lang="hu-HU" sz="1100" i="1">
                <a:solidFill>
                  <a:srgbClr val="000000"/>
                </a:solidFill>
                <a:latin typeface="Calibri" charset="0"/>
                <a:ea typeface="ＭＳ Ｐゴシック" charset="0"/>
                <a:cs typeface="ＭＳ Ｐゴシック" charset="0"/>
              </a:rPr>
              <a:t>, American Physiological Society, NoberPrize.org</a:t>
            </a:r>
            <a:endParaRPr lang="en-GB" sz="1100" i="1">
              <a:solidFill>
                <a:srgbClr val="000000"/>
              </a:solidFill>
              <a:latin typeface="Calibri" charset="0"/>
              <a:ea typeface="ＭＳ Ｐゴシック" charset="0"/>
              <a:cs typeface="ＭＳ Ｐゴシック" charset="0"/>
            </a:endParaRPr>
          </a:p>
          <a:p>
            <a:pPr defTabSz="913453" eaLnBrk="0" fontAlgn="base" hangingPunct="0">
              <a:spcBef>
                <a:spcPct val="0"/>
              </a:spcBef>
              <a:spcAft>
                <a:spcPct val="0"/>
              </a:spcAft>
            </a:pPr>
            <a:endParaRPr lang="hu-HU" sz="1600">
              <a:solidFill>
                <a:srgbClr val="000000"/>
              </a:solidFill>
              <a:latin typeface="Calibri" charset="0"/>
              <a:ea typeface="ＭＳ Ｐゴシック" charset="0"/>
              <a:cs typeface="ＭＳ Ｐゴシック" charset="0"/>
            </a:endParaRPr>
          </a:p>
        </p:txBody>
      </p:sp>
      <p:sp>
        <p:nvSpPr>
          <p:cNvPr id="7" name="Szövegdoboz 6"/>
          <p:cNvSpPr txBox="1"/>
          <p:nvPr/>
        </p:nvSpPr>
        <p:spPr>
          <a:xfrm>
            <a:off x="4644012" y="5949280"/>
            <a:ext cx="1008112" cy="259857"/>
          </a:xfrm>
          <a:prstGeom prst="rect">
            <a:avLst/>
          </a:prstGeom>
          <a:ln w="12700" cap="rnd">
            <a:solidFill>
              <a:schemeClr val="accent4">
                <a:lumMod val="75000"/>
              </a:schemeClr>
            </a:solidFill>
          </a:ln>
          <a:effectLst>
            <a:glow rad="63500">
              <a:schemeClr val="accent4">
                <a:satMod val="175000"/>
                <a:alpha val="40000"/>
              </a:schemeClr>
            </a:glow>
            <a:softEdge rad="12700"/>
          </a:effectLst>
        </p:spPr>
        <p:style>
          <a:lnRef idx="2">
            <a:schemeClr val="accent4"/>
          </a:lnRef>
          <a:fillRef idx="1">
            <a:schemeClr val="lt1"/>
          </a:fillRef>
          <a:effectRef idx="0">
            <a:schemeClr val="accent4"/>
          </a:effectRef>
          <a:fontRef idx="minor">
            <a:schemeClr val="dk1"/>
          </a:fontRef>
        </p:style>
        <p:txBody>
          <a:bodyPr lIns="91340" tIns="45672" rIns="91340" bIns="45672">
            <a:spAutoFit/>
          </a:bodyPr>
          <a:lstStyle/>
          <a:p>
            <a:pPr defTabSz="913453">
              <a:defRPr/>
            </a:pPr>
            <a:r>
              <a:rPr lang="hu-HU" sz="1100" b="1" dirty="0">
                <a:solidFill>
                  <a:srgbClr val="8064A2">
                    <a:lumMod val="50000"/>
                  </a:srgbClr>
                </a:solidFill>
                <a:latin typeface="Calibri"/>
              </a:rPr>
              <a:t>4. </a:t>
            </a:r>
            <a:r>
              <a:rPr lang="hu-HU" sz="1100" b="1" dirty="0" err="1">
                <a:solidFill>
                  <a:srgbClr val="8064A2">
                    <a:lumMod val="50000"/>
                  </a:srgbClr>
                </a:solidFill>
                <a:latin typeface="Calibri"/>
              </a:rPr>
              <a:t>Telomerase</a:t>
            </a:r>
            <a:endParaRPr lang="hu-HU" sz="1100" b="1" dirty="0">
              <a:solidFill>
                <a:srgbClr val="8064A2">
                  <a:lumMod val="50000"/>
                </a:srgbClr>
              </a:solidFill>
              <a:latin typeface="Calibri"/>
            </a:endParaRPr>
          </a:p>
        </p:txBody>
      </p:sp>
      <p:sp>
        <p:nvSpPr>
          <p:cNvPr id="8" name="Szövegdoboz 6"/>
          <p:cNvSpPr txBox="1"/>
          <p:nvPr/>
        </p:nvSpPr>
        <p:spPr>
          <a:xfrm>
            <a:off x="323849" y="5494841"/>
            <a:ext cx="1618503" cy="261513"/>
          </a:xfrm>
          <a:prstGeom prst="rect">
            <a:avLst/>
          </a:prstGeom>
          <a:ln w="12700" cap="rnd">
            <a:solidFill>
              <a:schemeClr val="accent4">
                <a:lumMod val="75000"/>
              </a:schemeClr>
            </a:solidFill>
          </a:ln>
          <a:effectLst>
            <a:glow rad="63500">
              <a:schemeClr val="accent4">
                <a:satMod val="175000"/>
                <a:alpha val="40000"/>
              </a:schemeClr>
            </a:glow>
            <a:softEdge rad="12700"/>
          </a:effectLst>
        </p:spPr>
        <p:style>
          <a:lnRef idx="2">
            <a:schemeClr val="accent4"/>
          </a:lnRef>
          <a:fillRef idx="1">
            <a:schemeClr val="lt1"/>
          </a:fillRef>
          <a:effectRef idx="0">
            <a:schemeClr val="accent4"/>
          </a:effectRef>
          <a:fontRef idx="minor">
            <a:schemeClr val="dk1"/>
          </a:fontRef>
        </p:style>
        <p:txBody>
          <a:bodyPr wrap="square" lIns="91340" tIns="45672" rIns="91340" bIns="45672">
            <a:spAutoFit/>
          </a:bodyPr>
          <a:lstStyle/>
          <a:p>
            <a:pPr defTabSz="913453">
              <a:defRPr/>
            </a:pPr>
            <a:r>
              <a:rPr lang="hu-HU" sz="1100" b="1" dirty="0">
                <a:solidFill>
                  <a:srgbClr val="8064A2">
                    <a:lumMod val="50000"/>
                  </a:srgbClr>
                </a:solidFill>
                <a:latin typeface="Calibri"/>
              </a:rPr>
              <a:t>5</a:t>
            </a:r>
            <a:r>
              <a:rPr lang="hu-HU" sz="1100" b="1" dirty="0" smtClean="0">
                <a:solidFill>
                  <a:srgbClr val="8064A2">
                    <a:lumMod val="50000"/>
                  </a:srgbClr>
                </a:solidFill>
                <a:latin typeface="Calibri"/>
              </a:rPr>
              <a:t>. </a:t>
            </a:r>
            <a:r>
              <a:rPr lang="en-US" sz="1100" b="1" dirty="0" smtClean="0">
                <a:solidFill>
                  <a:srgbClr val="8064A2">
                    <a:lumMod val="50000"/>
                  </a:srgbClr>
                </a:solidFill>
                <a:latin typeface="Calibri"/>
              </a:rPr>
              <a:t>C</a:t>
            </a:r>
            <a:r>
              <a:rPr lang="hu-HU" sz="1100" b="1" dirty="0" smtClean="0">
                <a:solidFill>
                  <a:srgbClr val="8064A2">
                    <a:lumMod val="50000"/>
                  </a:srgbClr>
                </a:solidFill>
                <a:latin typeface="Calibri"/>
              </a:rPr>
              <a:t>hromatine 3D</a:t>
            </a:r>
            <a:endParaRPr lang="hu-HU" sz="1100" b="1" dirty="0">
              <a:solidFill>
                <a:srgbClr val="8064A2">
                  <a:lumMod val="50000"/>
                </a:srgbClr>
              </a:solidFill>
              <a:latin typeface="Calibri"/>
            </a:endParaRPr>
          </a:p>
        </p:txBody>
      </p:sp>
    </p:spTree>
    <p:extLst>
      <p:ext uri="{BB962C8B-B14F-4D97-AF65-F5344CB8AC3E}">
        <p14:creationId xmlns:p14="http://schemas.microsoft.com/office/powerpoint/2010/main" val="384647423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Oval 2"/>
          <p:cNvSpPr>
            <a:spLocks noChangeArrowheads="1"/>
          </p:cNvSpPr>
          <p:nvPr/>
        </p:nvSpPr>
        <p:spPr bwMode="auto">
          <a:xfrm>
            <a:off x="1116013" y="5229225"/>
            <a:ext cx="1439862" cy="1412875"/>
          </a:xfrm>
          <a:prstGeom prst="ellipse">
            <a:avLst/>
          </a:prstGeom>
          <a:gradFill rotWithShape="1">
            <a:gsLst>
              <a:gs pos="0">
                <a:srgbClr val="9999FF"/>
              </a:gs>
              <a:gs pos="100000">
                <a:srgbClr val="474776"/>
              </a:gs>
            </a:gsLst>
            <a:lin ang="5400000" scaled="1"/>
          </a:gradFill>
          <a:ln w="28575">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476163" name="Oval 3"/>
          <p:cNvSpPr>
            <a:spLocks noChangeArrowheads="1"/>
          </p:cNvSpPr>
          <p:nvPr/>
        </p:nvSpPr>
        <p:spPr bwMode="auto">
          <a:xfrm>
            <a:off x="1187450" y="5300663"/>
            <a:ext cx="1296988" cy="1223962"/>
          </a:xfrm>
          <a:prstGeom prst="ellipse">
            <a:avLst/>
          </a:prstGeom>
          <a:gradFill rotWithShape="1">
            <a:gsLst>
              <a:gs pos="0">
                <a:srgbClr val="765E47"/>
              </a:gs>
              <a:gs pos="100000">
                <a:srgbClr val="FFCC99"/>
              </a:gs>
            </a:gsLst>
            <a:path path="shape">
              <a:fillToRect l="50000" t="50000" r="50000" b="50000"/>
            </a:path>
          </a:gradFill>
          <a:ln w="28575">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369668" name="Oval 4"/>
          <p:cNvSpPr>
            <a:spLocks noChangeArrowheads="1"/>
          </p:cNvSpPr>
          <p:nvPr/>
        </p:nvSpPr>
        <p:spPr bwMode="auto">
          <a:xfrm rot="5400000">
            <a:off x="1746250" y="6111876"/>
            <a:ext cx="179387" cy="144462"/>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12700">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669" name="Oval 5"/>
          <p:cNvSpPr>
            <a:spLocks noChangeArrowheads="1"/>
          </p:cNvSpPr>
          <p:nvPr/>
        </p:nvSpPr>
        <p:spPr bwMode="auto">
          <a:xfrm rot="5400000">
            <a:off x="1816894" y="6126956"/>
            <a:ext cx="71438" cy="79375"/>
          </a:xfrm>
          <a:prstGeom prst="ellipse">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12700">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670" name="Oval 6"/>
          <p:cNvSpPr>
            <a:spLocks noChangeArrowheads="1"/>
          </p:cNvSpPr>
          <p:nvPr/>
        </p:nvSpPr>
        <p:spPr bwMode="auto">
          <a:xfrm rot="5400000">
            <a:off x="1530350" y="6364288"/>
            <a:ext cx="179388" cy="144462"/>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12700">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671" name="Oval 7"/>
          <p:cNvSpPr>
            <a:spLocks noChangeArrowheads="1"/>
          </p:cNvSpPr>
          <p:nvPr/>
        </p:nvSpPr>
        <p:spPr bwMode="auto">
          <a:xfrm rot="5400000">
            <a:off x="1600994" y="6414294"/>
            <a:ext cx="71437" cy="79375"/>
          </a:xfrm>
          <a:prstGeom prst="ellipse">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12700">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672" name="Oval 8"/>
          <p:cNvSpPr>
            <a:spLocks noChangeArrowheads="1"/>
          </p:cNvSpPr>
          <p:nvPr/>
        </p:nvSpPr>
        <p:spPr bwMode="auto">
          <a:xfrm rot="5400000">
            <a:off x="1530350" y="6254751"/>
            <a:ext cx="179387" cy="144462"/>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12700">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673" name="Oval 9"/>
          <p:cNvSpPr>
            <a:spLocks noChangeArrowheads="1"/>
          </p:cNvSpPr>
          <p:nvPr/>
        </p:nvSpPr>
        <p:spPr bwMode="auto">
          <a:xfrm rot="5400000">
            <a:off x="1600994" y="6304756"/>
            <a:ext cx="71438" cy="79375"/>
          </a:xfrm>
          <a:prstGeom prst="ellipse">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12700">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674" name="Oval 10"/>
          <p:cNvSpPr>
            <a:spLocks noChangeArrowheads="1"/>
          </p:cNvSpPr>
          <p:nvPr/>
        </p:nvSpPr>
        <p:spPr bwMode="auto">
          <a:xfrm rot="5400000">
            <a:off x="1889125" y="6291263"/>
            <a:ext cx="179388" cy="144462"/>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12700">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675" name="Oval 11"/>
          <p:cNvSpPr>
            <a:spLocks noChangeArrowheads="1"/>
          </p:cNvSpPr>
          <p:nvPr/>
        </p:nvSpPr>
        <p:spPr bwMode="auto">
          <a:xfrm rot="5400000">
            <a:off x="1959769" y="6342856"/>
            <a:ext cx="71438" cy="79375"/>
          </a:xfrm>
          <a:prstGeom prst="ellipse">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12700">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676" name="Oval 12"/>
          <p:cNvSpPr>
            <a:spLocks noChangeArrowheads="1"/>
          </p:cNvSpPr>
          <p:nvPr/>
        </p:nvSpPr>
        <p:spPr bwMode="auto">
          <a:xfrm>
            <a:off x="3419475" y="6165850"/>
            <a:ext cx="360363" cy="431800"/>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8575">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677" name="Oval 13"/>
          <p:cNvSpPr>
            <a:spLocks noChangeArrowheads="1"/>
          </p:cNvSpPr>
          <p:nvPr/>
        </p:nvSpPr>
        <p:spPr bwMode="auto">
          <a:xfrm>
            <a:off x="3592513" y="6245225"/>
            <a:ext cx="144462" cy="239713"/>
          </a:xfrm>
          <a:prstGeom prst="ellipse">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28575">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678" name="Oval 14"/>
          <p:cNvSpPr>
            <a:spLocks noChangeArrowheads="1"/>
          </p:cNvSpPr>
          <p:nvPr/>
        </p:nvSpPr>
        <p:spPr bwMode="auto">
          <a:xfrm>
            <a:off x="3924300" y="6165850"/>
            <a:ext cx="360363" cy="431800"/>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8575">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679" name="Oval 15"/>
          <p:cNvSpPr>
            <a:spLocks noChangeArrowheads="1"/>
          </p:cNvSpPr>
          <p:nvPr/>
        </p:nvSpPr>
        <p:spPr bwMode="auto">
          <a:xfrm>
            <a:off x="4097338" y="6245225"/>
            <a:ext cx="144462" cy="239713"/>
          </a:xfrm>
          <a:prstGeom prst="ellipse">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28575">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680" name="Oval 16"/>
          <p:cNvSpPr>
            <a:spLocks noChangeArrowheads="1"/>
          </p:cNvSpPr>
          <p:nvPr/>
        </p:nvSpPr>
        <p:spPr bwMode="auto">
          <a:xfrm>
            <a:off x="3995738" y="5589588"/>
            <a:ext cx="360362" cy="431800"/>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8575">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681" name="Oval 17"/>
          <p:cNvSpPr>
            <a:spLocks noChangeArrowheads="1"/>
          </p:cNvSpPr>
          <p:nvPr/>
        </p:nvSpPr>
        <p:spPr bwMode="auto">
          <a:xfrm>
            <a:off x="4168775" y="5668963"/>
            <a:ext cx="144463" cy="239712"/>
          </a:xfrm>
          <a:prstGeom prst="ellipse">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28575">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682" name="Oval 18"/>
          <p:cNvSpPr>
            <a:spLocks noChangeArrowheads="1"/>
          </p:cNvSpPr>
          <p:nvPr/>
        </p:nvSpPr>
        <p:spPr bwMode="auto">
          <a:xfrm>
            <a:off x="3419475" y="5589588"/>
            <a:ext cx="360363" cy="431800"/>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8575">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683" name="Oval 19"/>
          <p:cNvSpPr>
            <a:spLocks noChangeArrowheads="1"/>
          </p:cNvSpPr>
          <p:nvPr/>
        </p:nvSpPr>
        <p:spPr bwMode="auto">
          <a:xfrm>
            <a:off x="3592513" y="5668963"/>
            <a:ext cx="144462" cy="239712"/>
          </a:xfrm>
          <a:prstGeom prst="ellipse">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28575">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684" name="Oval 20"/>
          <p:cNvSpPr>
            <a:spLocks noChangeArrowheads="1"/>
          </p:cNvSpPr>
          <p:nvPr/>
        </p:nvSpPr>
        <p:spPr bwMode="auto">
          <a:xfrm>
            <a:off x="5505450" y="6021388"/>
            <a:ext cx="649288" cy="576262"/>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8575">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476181" name="Oval 21"/>
          <p:cNvSpPr>
            <a:spLocks noChangeArrowheads="1"/>
          </p:cNvSpPr>
          <p:nvPr/>
        </p:nvSpPr>
        <p:spPr bwMode="auto">
          <a:xfrm>
            <a:off x="5678488" y="6165850"/>
            <a:ext cx="260350" cy="319088"/>
          </a:xfrm>
          <a:prstGeom prst="ellipse">
            <a:avLst/>
          </a:prstGeom>
          <a:solidFill>
            <a:schemeClr val="tx1"/>
          </a:solidFill>
          <a:ln w="28575">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476182" name="AutoShape 22"/>
          <p:cNvSpPr>
            <a:spLocks noChangeArrowheads="1"/>
          </p:cNvSpPr>
          <p:nvPr/>
        </p:nvSpPr>
        <p:spPr bwMode="auto">
          <a:xfrm>
            <a:off x="4643438" y="1844675"/>
            <a:ext cx="1800225" cy="1008063"/>
          </a:xfrm>
          <a:prstGeom prst="octagon">
            <a:avLst>
              <a:gd name="adj" fmla="val 29287"/>
            </a:avLst>
          </a:prstGeom>
          <a:gradFill rotWithShape="1">
            <a:gsLst>
              <a:gs pos="0">
                <a:srgbClr val="474776"/>
              </a:gs>
              <a:gs pos="50000">
                <a:srgbClr val="9999FF"/>
              </a:gs>
              <a:gs pos="100000">
                <a:srgbClr val="474776"/>
              </a:gs>
            </a:gsLst>
            <a:lin ang="5400000" scaled="1"/>
          </a:gradFill>
          <a:ln w="28575">
            <a:solidFill>
              <a:schemeClr val="tx1"/>
            </a:solidFill>
            <a:miter lim="800000"/>
            <a:headEnd/>
            <a:tailEnd/>
          </a:ln>
        </p:spPr>
        <p:txBody>
          <a:bodyPr wrap="none" anchor="ctr"/>
          <a:lstStyle/>
          <a:p>
            <a:pPr algn="ctr" rtl="0"/>
            <a:endParaRPr lang="en-US" sz="1800">
              <a:solidFill>
                <a:srgbClr val="FFFF00"/>
              </a:solidFill>
              <a:latin typeface="Arial" charset="0"/>
              <a:cs typeface="Arial" charset="0"/>
            </a:endParaRPr>
          </a:p>
        </p:txBody>
      </p:sp>
      <p:pic>
        <p:nvPicPr>
          <p:cNvPr id="476183" name="Picture 23" descr="190px-Dolly_the_sheep2-thum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549275"/>
            <a:ext cx="261302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6184" name="Text Box 24"/>
          <p:cNvSpPr txBox="1">
            <a:spLocks noChangeArrowheads="1"/>
          </p:cNvSpPr>
          <p:nvPr/>
        </p:nvSpPr>
        <p:spPr bwMode="auto">
          <a:xfrm>
            <a:off x="5219700" y="620713"/>
            <a:ext cx="2879725" cy="3968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Times New Roman (Hebrew)" charset="0"/>
              </a:defRPr>
            </a:lvl1pPr>
            <a:lvl2pPr marL="742950" indent="-285750" eaLnBrk="0" hangingPunct="0">
              <a:defRPr sz="2400">
                <a:solidFill>
                  <a:schemeClr val="tx1"/>
                </a:solidFill>
                <a:latin typeface="Times New Roman" charset="0"/>
                <a:ea typeface="Times New Roman (Hebrew)" charset="0"/>
                <a:cs typeface="Times New Roman (Hebrew)" charset="0"/>
              </a:defRPr>
            </a:lvl2pPr>
            <a:lvl3pPr marL="1143000" indent="-228600" eaLnBrk="0" hangingPunct="0">
              <a:defRPr sz="2400">
                <a:solidFill>
                  <a:schemeClr val="tx1"/>
                </a:solidFill>
                <a:latin typeface="Times New Roman" charset="0"/>
                <a:ea typeface="Times New Roman (Hebrew)" charset="0"/>
                <a:cs typeface="Times New Roman (Hebrew)" charset="0"/>
              </a:defRPr>
            </a:lvl3pPr>
            <a:lvl4pPr marL="1600200" indent="-228600" eaLnBrk="0" hangingPunct="0">
              <a:defRPr sz="2400">
                <a:solidFill>
                  <a:schemeClr val="tx1"/>
                </a:solidFill>
                <a:latin typeface="Times New Roman" charset="0"/>
                <a:ea typeface="Times New Roman (Hebrew)" charset="0"/>
                <a:cs typeface="Times New Roman (Hebrew)" charset="0"/>
              </a:defRPr>
            </a:lvl4pPr>
            <a:lvl5pPr marL="2057400" indent="-228600" eaLnBrk="0" hangingPunct="0">
              <a:defRPr sz="2400">
                <a:solidFill>
                  <a:schemeClr val="tx1"/>
                </a:solidFill>
                <a:latin typeface="Times New Roman" charset="0"/>
                <a:ea typeface="Times New Roman (Hebrew)" charset="0"/>
                <a:cs typeface="Times New Roman (Hebrew)" charset="0"/>
              </a:defRPr>
            </a:lvl5pPr>
            <a:lvl6pPr marL="25146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718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4290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862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algn="l" rtl="0" eaLnBrk="1" hangingPunct="1">
              <a:spcBef>
                <a:spcPct val="50000"/>
              </a:spcBef>
            </a:pPr>
            <a:r>
              <a:rPr lang="de-CH" sz="2000" b="1" dirty="0">
                <a:solidFill>
                  <a:srgbClr val="262699"/>
                </a:solidFill>
                <a:latin typeface="Arial" charset="0"/>
                <a:cs typeface="Arial" charset="0"/>
              </a:rPr>
              <a:t>Dolly, </a:t>
            </a:r>
            <a:r>
              <a:rPr lang="de-CH" sz="2000" b="1" dirty="0" err="1">
                <a:solidFill>
                  <a:srgbClr val="262699"/>
                </a:solidFill>
                <a:latin typeface="Arial" charset="0"/>
                <a:cs typeface="Arial" charset="0"/>
              </a:rPr>
              <a:t>born</a:t>
            </a:r>
            <a:r>
              <a:rPr lang="de-CH" sz="2000" b="1" dirty="0">
                <a:solidFill>
                  <a:srgbClr val="262699"/>
                </a:solidFill>
                <a:latin typeface="Arial" charset="0"/>
                <a:cs typeface="Arial" charset="0"/>
              </a:rPr>
              <a:t> </a:t>
            </a:r>
            <a:r>
              <a:rPr lang="de-CH" sz="2000" b="1" dirty="0" err="1">
                <a:solidFill>
                  <a:srgbClr val="262699"/>
                </a:solidFill>
                <a:latin typeface="Arial" charset="0"/>
                <a:cs typeface="Arial" charset="0"/>
              </a:rPr>
              <a:t>July</a:t>
            </a:r>
            <a:r>
              <a:rPr lang="de-CH" sz="2000" b="1" dirty="0">
                <a:solidFill>
                  <a:srgbClr val="262699"/>
                </a:solidFill>
                <a:latin typeface="Arial" charset="0"/>
                <a:cs typeface="Arial" charset="0"/>
              </a:rPr>
              <a:t> 1996</a:t>
            </a:r>
            <a:endParaRPr lang="de-DE" sz="2000" b="1" dirty="0">
              <a:solidFill>
                <a:srgbClr val="262699"/>
              </a:solidFill>
              <a:latin typeface="Arial" charset="0"/>
              <a:cs typeface="Arial" charset="0"/>
            </a:endParaRPr>
          </a:p>
        </p:txBody>
      </p:sp>
      <p:sp>
        <p:nvSpPr>
          <p:cNvPr id="476185" name="Line 25"/>
          <p:cNvSpPr>
            <a:spLocks noChangeShapeType="1"/>
          </p:cNvSpPr>
          <p:nvPr/>
        </p:nvSpPr>
        <p:spPr bwMode="auto">
          <a:xfrm>
            <a:off x="3276600" y="2349500"/>
            <a:ext cx="1295400"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262699"/>
              </a:solidFill>
            </a:endParaRPr>
          </a:p>
        </p:txBody>
      </p:sp>
      <p:sp>
        <p:nvSpPr>
          <p:cNvPr id="476186" name="Line 26"/>
          <p:cNvSpPr>
            <a:spLocks noChangeShapeType="1"/>
          </p:cNvSpPr>
          <p:nvPr/>
        </p:nvSpPr>
        <p:spPr bwMode="auto">
          <a:xfrm>
            <a:off x="3276600" y="2349500"/>
            <a:ext cx="719138" cy="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6187" name="Oval 27"/>
          <p:cNvSpPr>
            <a:spLocks noChangeArrowheads="1"/>
          </p:cNvSpPr>
          <p:nvPr/>
        </p:nvSpPr>
        <p:spPr bwMode="auto">
          <a:xfrm>
            <a:off x="5076825" y="1987550"/>
            <a:ext cx="865188" cy="719138"/>
          </a:xfrm>
          <a:prstGeom prst="ellipse">
            <a:avLst/>
          </a:prstGeom>
          <a:solidFill>
            <a:schemeClr val="tx1"/>
          </a:solidFill>
          <a:ln w="12700">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476188" name="Line 28"/>
          <p:cNvSpPr>
            <a:spLocks noChangeShapeType="1"/>
          </p:cNvSpPr>
          <p:nvPr/>
        </p:nvSpPr>
        <p:spPr bwMode="auto">
          <a:xfrm>
            <a:off x="6516688" y="2278063"/>
            <a:ext cx="576262"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262699"/>
              </a:solidFill>
            </a:endParaRPr>
          </a:p>
        </p:txBody>
      </p:sp>
      <p:sp>
        <p:nvSpPr>
          <p:cNvPr id="476189" name="Oval 29"/>
          <p:cNvSpPr>
            <a:spLocks noChangeArrowheads="1"/>
          </p:cNvSpPr>
          <p:nvPr/>
        </p:nvSpPr>
        <p:spPr bwMode="auto">
          <a:xfrm>
            <a:off x="5364163" y="2060575"/>
            <a:ext cx="73025" cy="287338"/>
          </a:xfrm>
          <a:prstGeom prst="ellipse">
            <a:avLst/>
          </a:prstGeom>
          <a:solidFill>
            <a:schemeClr val="accent1"/>
          </a:solidFill>
          <a:ln w="12700">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476190" name="Oval 30"/>
          <p:cNvSpPr>
            <a:spLocks noChangeArrowheads="1"/>
          </p:cNvSpPr>
          <p:nvPr/>
        </p:nvSpPr>
        <p:spPr bwMode="auto">
          <a:xfrm>
            <a:off x="5364163" y="2349500"/>
            <a:ext cx="73025" cy="287338"/>
          </a:xfrm>
          <a:prstGeom prst="ellipse">
            <a:avLst/>
          </a:prstGeom>
          <a:solidFill>
            <a:schemeClr val="accent1"/>
          </a:solidFill>
          <a:ln w="12700">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476191" name="Oval 31"/>
          <p:cNvSpPr>
            <a:spLocks noChangeArrowheads="1"/>
          </p:cNvSpPr>
          <p:nvPr/>
        </p:nvSpPr>
        <p:spPr bwMode="auto">
          <a:xfrm>
            <a:off x="5580063" y="2060575"/>
            <a:ext cx="73025" cy="287338"/>
          </a:xfrm>
          <a:prstGeom prst="ellipse">
            <a:avLst/>
          </a:prstGeom>
          <a:solidFill>
            <a:schemeClr val="accent1"/>
          </a:solidFill>
          <a:ln w="12700">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476192" name="Oval 32"/>
          <p:cNvSpPr>
            <a:spLocks noChangeArrowheads="1"/>
          </p:cNvSpPr>
          <p:nvPr/>
        </p:nvSpPr>
        <p:spPr bwMode="auto">
          <a:xfrm>
            <a:off x="5581650" y="2349500"/>
            <a:ext cx="73025" cy="287338"/>
          </a:xfrm>
          <a:prstGeom prst="ellipse">
            <a:avLst/>
          </a:prstGeom>
          <a:solidFill>
            <a:schemeClr val="accent1"/>
          </a:solidFill>
          <a:ln w="28575">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476193" name="Oval 33"/>
          <p:cNvSpPr>
            <a:spLocks noChangeArrowheads="1"/>
          </p:cNvSpPr>
          <p:nvPr/>
        </p:nvSpPr>
        <p:spPr bwMode="auto">
          <a:xfrm>
            <a:off x="7235825" y="1989138"/>
            <a:ext cx="865188" cy="719137"/>
          </a:xfrm>
          <a:prstGeom prst="ellipse">
            <a:avLst/>
          </a:prstGeom>
          <a:solidFill>
            <a:schemeClr val="tx1"/>
          </a:solidFill>
          <a:ln w="28575">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476194" name="Oval 34"/>
          <p:cNvSpPr>
            <a:spLocks noChangeArrowheads="1"/>
          </p:cNvSpPr>
          <p:nvPr/>
        </p:nvSpPr>
        <p:spPr bwMode="auto">
          <a:xfrm>
            <a:off x="7523163" y="2062163"/>
            <a:ext cx="73025" cy="287337"/>
          </a:xfrm>
          <a:prstGeom prst="ellipse">
            <a:avLst/>
          </a:prstGeom>
          <a:solidFill>
            <a:schemeClr val="accent1"/>
          </a:solidFill>
          <a:ln w="12700">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476195" name="Oval 35"/>
          <p:cNvSpPr>
            <a:spLocks noChangeArrowheads="1"/>
          </p:cNvSpPr>
          <p:nvPr/>
        </p:nvSpPr>
        <p:spPr bwMode="auto">
          <a:xfrm>
            <a:off x="7523163" y="2351088"/>
            <a:ext cx="73025" cy="287337"/>
          </a:xfrm>
          <a:prstGeom prst="ellipse">
            <a:avLst/>
          </a:prstGeom>
          <a:solidFill>
            <a:schemeClr val="accent1"/>
          </a:solidFill>
          <a:ln w="12700">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476196" name="Oval 36"/>
          <p:cNvSpPr>
            <a:spLocks noChangeArrowheads="1"/>
          </p:cNvSpPr>
          <p:nvPr/>
        </p:nvSpPr>
        <p:spPr bwMode="auto">
          <a:xfrm>
            <a:off x="7739063" y="2062163"/>
            <a:ext cx="73025" cy="287337"/>
          </a:xfrm>
          <a:prstGeom prst="ellipse">
            <a:avLst/>
          </a:prstGeom>
          <a:solidFill>
            <a:schemeClr val="accent1"/>
          </a:solidFill>
          <a:ln w="12700">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476197" name="Oval 37"/>
          <p:cNvSpPr>
            <a:spLocks noChangeArrowheads="1"/>
          </p:cNvSpPr>
          <p:nvPr/>
        </p:nvSpPr>
        <p:spPr bwMode="auto">
          <a:xfrm>
            <a:off x="7740650" y="2351088"/>
            <a:ext cx="73025" cy="287337"/>
          </a:xfrm>
          <a:prstGeom prst="ellipse">
            <a:avLst/>
          </a:prstGeom>
          <a:solidFill>
            <a:schemeClr val="accent1"/>
          </a:solidFill>
          <a:ln w="12700">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476198" name="Line 38"/>
          <p:cNvSpPr>
            <a:spLocks noChangeShapeType="1"/>
          </p:cNvSpPr>
          <p:nvPr/>
        </p:nvSpPr>
        <p:spPr bwMode="auto">
          <a:xfrm>
            <a:off x="3348038" y="2636838"/>
            <a:ext cx="0" cy="1152525"/>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76199" name="Line 39"/>
          <p:cNvSpPr>
            <a:spLocks noChangeShapeType="1"/>
          </p:cNvSpPr>
          <p:nvPr/>
        </p:nvSpPr>
        <p:spPr bwMode="auto">
          <a:xfrm>
            <a:off x="3348038" y="2636838"/>
            <a:ext cx="0" cy="1008062"/>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704" name="Oval 40"/>
          <p:cNvSpPr>
            <a:spLocks noChangeArrowheads="1"/>
          </p:cNvSpPr>
          <p:nvPr/>
        </p:nvSpPr>
        <p:spPr bwMode="auto">
          <a:xfrm>
            <a:off x="2700338" y="3860800"/>
            <a:ext cx="1368425" cy="1152525"/>
          </a:xfrm>
          <a:prstGeom prst="ellipse">
            <a:avLst/>
          </a:prstGeom>
          <a:gradFill rotWithShape="1">
            <a:gsLst>
              <a:gs pos="0">
                <a:schemeClr val="accent1"/>
              </a:gs>
              <a:gs pos="100000">
                <a:schemeClr val="accent1">
                  <a:gamma/>
                  <a:shade val="46275"/>
                  <a:invGamma/>
                </a:schemeClr>
              </a:gs>
            </a:gsLst>
            <a:lin ang="5400000" scaled="1"/>
          </a:gradFill>
          <a:ln w="28575">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476201" name="Oval 41"/>
          <p:cNvSpPr>
            <a:spLocks noChangeArrowheads="1"/>
          </p:cNvSpPr>
          <p:nvPr/>
        </p:nvSpPr>
        <p:spPr bwMode="auto">
          <a:xfrm>
            <a:off x="2989263" y="4076700"/>
            <a:ext cx="792162" cy="719138"/>
          </a:xfrm>
          <a:prstGeom prst="ellipse">
            <a:avLst/>
          </a:prstGeom>
          <a:solidFill>
            <a:schemeClr val="tx1"/>
          </a:solidFill>
          <a:ln w="28575">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476202" name="Oval 42"/>
          <p:cNvSpPr>
            <a:spLocks noChangeArrowheads="1"/>
          </p:cNvSpPr>
          <p:nvPr/>
        </p:nvSpPr>
        <p:spPr bwMode="auto">
          <a:xfrm>
            <a:off x="3346450" y="4149725"/>
            <a:ext cx="73025" cy="287338"/>
          </a:xfrm>
          <a:prstGeom prst="ellipse">
            <a:avLst/>
          </a:prstGeom>
          <a:solidFill>
            <a:schemeClr val="accent1"/>
          </a:solidFill>
          <a:ln w="12700">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476203" name="Oval 43"/>
          <p:cNvSpPr>
            <a:spLocks noChangeArrowheads="1"/>
          </p:cNvSpPr>
          <p:nvPr/>
        </p:nvSpPr>
        <p:spPr bwMode="auto">
          <a:xfrm>
            <a:off x="3346450" y="4438650"/>
            <a:ext cx="73025" cy="287338"/>
          </a:xfrm>
          <a:prstGeom prst="ellipse">
            <a:avLst/>
          </a:prstGeom>
          <a:solidFill>
            <a:schemeClr val="accent1"/>
          </a:solidFill>
          <a:ln w="12700">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369708" name="Oval 44"/>
          <p:cNvSpPr>
            <a:spLocks noChangeArrowheads="1"/>
          </p:cNvSpPr>
          <p:nvPr/>
        </p:nvSpPr>
        <p:spPr bwMode="auto">
          <a:xfrm>
            <a:off x="4859338" y="3789363"/>
            <a:ext cx="1368425" cy="1152525"/>
          </a:xfrm>
          <a:prstGeom prst="ellipse">
            <a:avLst/>
          </a:prstGeom>
          <a:gradFill rotWithShape="1">
            <a:gsLst>
              <a:gs pos="0">
                <a:schemeClr val="accent1"/>
              </a:gs>
              <a:gs pos="50000">
                <a:schemeClr val="accent1">
                  <a:gamma/>
                  <a:shade val="46275"/>
                  <a:invGamma/>
                </a:schemeClr>
              </a:gs>
              <a:gs pos="100000">
                <a:schemeClr val="accent1"/>
              </a:gs>
            </a:gsLst>
            <a:lin ang="5400000" scaled="1"/>
          </a:gradFill>
          <a:ln w="28575">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709" name="Oval 45"/>
          <p:cNvSpPr>
            <a:spLocks noChangeArrowheads="1"/>
          </p:cNvSpPr>
          <p:nvPr/>
        </p:nvSpPr>
        <p:spPr bwMode="auto">
          <a:xfrm>
            <a:off x="7019925" y="3860800"/>
            <a:ext cx="1368425" cy="1152525"/>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8575">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476206" name="Oval 46"/>
          <p:cNvSpPr>
            <a:spLocks noChangeArrowheads="1"/>
          </p:cNvSpPr>
          <p:nvPr/>
        </p:nvSpPr>
        <p:spPr bwMode="auto">
          <a:xfrm>
            <a:off x="7235825" y="4076700"/>
            <a:ext cx="865188" cy="719138"/>
          </a:xfrm>
          <a:prstGeom prst="ellipse">
            <a:avLst/>
          </a:prstGeom>
          <a:solidFill>
            <a:schemeClr val="tx1"/>
          </a:solidFill>
          <a:ln w="28575">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476207" name="Oval 47"/>
          <p:cNvSpPr>
            <a:spLocks noChangeArrowheads="1"/>
          </p:cNvSpPr>
          <p:nvPr/>
        </p:nvSpPr>
        <p:spPr bwMode="auto">
          <a:xfrm>
            <a:off x="7523163" y="4149725"/>
            <a:ext cx="73025" cy="287338"/>
          </a:xfrm>
          <a:prstGeom prst="ellipse">
            <a:avLst/>
          </a:prstGeom>
          <a:solidFill>
            <a:schemeClr val="accent1"/>
          </a:solidFill>
          <a:ln w="12700">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476208" name="Oval 48"/>
          <p:cNvSpPr>
            <a:spLocks noChangeArrowheads="1"/>
          </p:cNvSpPr>
          <p:nvPr/>
        </p:nvSpPr>
        <p:spPr bwMode="auto">
          <a:xfrm>
            <a:off x="7523163" y="4438650"/>
            <a:ext cx="73025" cy="287338"/>
          </a:xfrm>
          <a:prstGeom prst="ellipse">
            <a:avLst/>
          </a:prstGeom>
          <a:solidFill>
            <a:schemeClr val="accent1"/>
          </a:solidFill>
          <a:ln w="12700">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476209" name="Oval 49"/>
          <p:cNvSpPr>
            <a:spLocks noChangeArrowheads="1"/>
          </p:cNvSpPr>
          <p:nvPr/>
        </p:nvSpPr>
        <p:spPr bwMode="auto">
          <a:xfrm>
            <a:off x="7739063" y="4149725"/>
            <a:ext cx="73025" cy="287338"/>
          </a:xfrm>
          <a:prstGeom prst="ellipse">
            <a:avLst/>
          </a:prstGeom>
          <a:solidFill>
            <a:schemeClr val="accent1"/>
          </a:solidFill>
          <a:ln w="12700">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476210" name="Oval 50"/>
          <p:cNvSpPr>
            <a:spLocks noChangeArrowheads="1"/>
          </p:cNvSpPr>
          <p:nvPr/>
        </p:nvSpPr>
        <p:spPr bwMode="auto">
          <a:xfrm>
            <a:off x="7740650" y="4438650"/>
            <a:ext cx="73025" cy="287338"/>
          </a:xfrm>
          <a:prstGeom prst="ellipse">
            <a:avLst/>
          </a:prstGeom>
          <a:solidFill>
            <a:schemeClr val="accent1"/>
          </a:solidFill>
          <a:ln w="12700">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476211" name="Line 51"/>
          <p:cNvSpPr>
            <a:spLocks noChangeShapeType="1"/>
          </p:cNvSpPr>
          <p:nvPr/>
        </p:nvSpPr>
        <p:spPr bwMode="auto">
          <a:xfrm>
            <a:off x="4211638" y="4508500"/>
            <a:ext cx="504825"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76212" name="Line 52"/>
          <p:cNvSpPr>
            <a:spLocks noChangeShapeType="1"/>
          </p:cNvSpPr>
          <p:nvPr/>
        </p:nvSpPr>
        <p:spPr bwMode="auto">
          <a:xfrm>
            <a:off x="6372225" y="4508500"/>
            <a:ext cx="504825"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262699"/>
              </a:solidFill>
            </a:endParaRPr>
          </a:p>
        </p:txBody>
      </p:sp>
      <p:sp>
        <p:nvSpPr>
          <p:cNvPr id="476213" name="Line 53"/>
          <p:cNvSpPr>
            <a:spLocks noChangeShapeType="1"/>
          </p:cNvSpPr>
          <p:nvPr/>
        </p:nvSpPr>
        <p:spPr bwMode="auto">
          <a:xfrm>
            <a:off x="7740650" y="2781300"/>
            <a:ext cx="0" cy="1223963"/>
          </a:xfrm>
          <a:prstGeom prst="line">
            <a:avLst/>
          </a:prstGeom>
          <a:noFill/>
          <a:ln w="38100" cmpd="dbl">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262699"/>
              </a:solidFill>
            </a:endParaRPr>
          </a:p>
        </p:txBody>
      </p:sp>
      <p:sp>
        <p:nvSpPr>
          <p:cNvPr id="476214" name="Line 54"/>
          <p:cNvSpPr>
            <a:spLocks noChangeShapeType="1"/>
          </p:cNvSpPr>
          <p:nvPr/>
        </p:nvSpPr>
        <p:spPr bwMode="auto">
          <a:xfrm flipV="1">
            <a:off x="5867400" y="3789363"/>
            <a:ext cx="433388" cy="360362"/>
          </a:xfrm>
          <a:prstGeom prst="line">
            <a:avLst/>
          </a:prstGeom>
          <a:noFill/>
          <a:ln w="38100" cmpd="dbl">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262699"/>
              </a:solidFill>
            </a:endParaRPr>
          </a:p>
        </p:txBody>
      </p:sp>
      <p:sp>
        <p:nvSpPr>
          <p:cNvPr id="476215" name="Oval 55"/>
          <p:cNvSpPr>
            <a:spLocks noChangeArrowheads="1"/>
          </p:cNvSpPr>
          <p:nvPr/>
        </p:nvSpPr>
        <p:spPr bwMode="auto">
          <a:xfrm>
            <a:off x="6156325" y="2997200"/>
            <a:ext cx="792163" cy="719138"/>
          </a:xfrm>
          <a:prstGeom prst="ellipse">
            <a:avLst/>
          </a:prstGeom>
          <a:solidFill>
            <a:schemeClr val="tx1"/>
          </a:solidFill>
          <a:ln w="12700">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476216" name="Oval 56"/>
          <p:cNvSpPr>
            <a:spLocks noChangeArrowheads="1"/>
          </p:cNvSpPr>
          <p:nvPr/>
        </p:nvSpPr>
        <p:spPr bwMode="auto">
          <a:xfrm>
            <a:off x="6513513" y="3070225"/>
            <a:ext cx="73025" cy="287338"/>
          </a:xfrm>
          <a:prstGeom prst="ellipse">
            <a:avLst/>
          </a:prstGeom>
          <a:solidFill>
            <a:schemeClr val="accent1"/>
          </a:solidFill>
          <a:ln w="12700">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476217" name="Oval 57"/>
          <p:cNvSpPr>
            <a:spLocks noChangeArrowheads="1"/>
          </p:cNvSpPr>
          <p:nvPr/>
        </p:nvSpPr>
        <p:spPr bwMode="auto">
          <a:xfrm>
            <a:off x="6513513" y="3359150"/>
            <a:ext cx="73025" cy="287338"/>
          </a:xfrm>
          <a:prstGeom prst="ellipse">
            <a:avLst/>
          </a:prstGeom>
          <a:solidFill>
            <a:schemeClr val="accent1"/>
          </a:solidFill>
          <a:ln w="28575">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369722" name="Oval 58"/>
          <p:cNvSpPr>
            <a:spLocks noChangeArrowheads="1"/>
          </p:cNvSpPr>
          <p:nvPr/>
        </p:nvSpPr>
        <p:spPr bwMode="auto">
          <a:xfrm>
            <a:off x="7091363" y="5659438"/>
            <a:ext cx="720725" cy="649287"/>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8575">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476219" name="Oval 59"/>
          <p:cNvSpPr>
            <a:spLocks noChangeArrowheads="1"/>
          </p:cNvSpPr>
          <p:nvPr/>
        </p:nvSpPr>
        <p:spPr bwMode="auto">
          <a:xfrm>
            <a:off x="7307263" y="5803900"/>
            <a:ext cx="288925" cy="360363"/>
          </a:xfrm>
          <a:prstGeom prst="ellipse">
            <a:avLst/>
          </a:prstGeom>
          <a:solidFill>
            <a:schemeClr val="tx1"/>
          </a:solidFill>
          <a:ln w="28575">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369724" name="Oval 60"/>
          <p:cNvSpPr>
            <a:spLocks noChangeArrowheads="1"/>
          </p:cNvSpPr>
          <p:nvPr/>
        </p:nvSpPr>
        <p:spPr bwMode="auto">
          <a:xfrm>
            <a:off x="7667625" y="5659438"/>
            <a:ext cx="720725" cy="649287"/>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8575">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476221" name="Oval 61"/>
          <p:cNvSpPr>
            <a:spLocks noChangeArrowheads="1"/>
          </p:cNvSpPr>
          <p:nvPr/>
        </p:nvSpPr>
        <p:spPr bwMode="auto">
          <a:xfrm>
            <a:off x="7885113" y="5803900"/>
            <a:ext cx="288925" cy="360363"/>
          </a:xfrm>
          <a:prstGeom prst="ellipse">
            <a:avLst/>
          </a:prstGeom>
          <a:solidFill>
            <a:schemeClr val="tx1"/>
          </a:solidFill>
          <a:ln w="28575">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476222" name="Line 62"/>
          <p:cNvSpPr>
            <a:spLocks noChangeShapeType="1"/>
          </p:cNvSpPr>
          <p:nvPr/>
        </p:nvSpPr>
        <p:spPr bwMode="auto">
          <a:xfrm>
            <a:off x="7740650" y="5084763"/>
            <a:ext cx="0" cy="4318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262699"/>
              </a:solidFill>
            </a:endParaRPr>
          </a:p>
        </p:txBody>
      </p:sp>
      <p:sp>
        <p:nvSpPr>
          <p:cNvPr id="369727" name="Oval 63"/>
          <p:cNvSpPr>
            <a:spLocks noChangeArrowheads="1"/>
          </p:cNvSpPr>
          <p:nvPr/>
        </p:nvSpPr>
        <p:spPr bwMode="auto">
          <a:xfrm>
            <a:off x="5289550" y="5734050"/>
            <a:ext cx="649288" cy="576263"/>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8575">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476224" name="Oval 64"/>
          <p:cNvSpPr>
            <a:spLocks noChangeArrowheads="1"/>
          </p:cNvSpPr>
          <p:nvPr/>
        </p:nvSpPr>
        <p:spPr bwMode="auto">
          <a:xfrm>
            <a:off x="5462588" y="5878513"/>
            <a:ext cx="260350" cy="319087"/>
          </a:xfrm>
          <a:prstGeom prst="ellipse">
            <a:avLst/>
          </a:prstGeom>
          <a:solidFill>
            <a:schemeClr val="tx1"/>
          </a:solidFill>
          <a:ln w="28575">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369729" name="Oval 65"/>
          <p:cNvSpPr>
            <a:spLocks noChangeArrowheads="1"/>
          </p:cNvSpPr>
          <p:nvPr/>
        </p:nvSpPr>
        <p:spPr bwMode="auto">
          <a:xfrm>
            <a:off x="5794375" y="5734050"/>
            <a:ext cx="649288" cy="576263"/>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8575">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476226" name="Oval 66"/>
          <p:cNvSpPr>
            <a:spLocks noChangeArrowheads="1"/>
          </p:cNvSpPr>
          <p:nvPr/>
        </p:nvSpPr>
        <p:spPr bwMode="auto">
          <a:xfrm>
            <a:off x="5967413" y="5878513"/>
            <a:ext cx="260350" cy="319087"/>
          </a:xfrm>
          <a:prstGeom prst="ellipse">
            <a:avLst/>
          </a:prstGeom>
          <a:solidFill>
            <a:schemeClr val="tx1"/>
          </a:solidFill>
          <a:ln w="28575">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369731" name="Oval 67"/>
          <p:cNvSpPr>
            <a:spLocks noChangeArrowheads="1"/>
          </p:cNvSpPr>
          <p:nvPr/>
        </p:nvSpPr>
        <p:spPr bwMode="auto">
          <a:xfrm>
            <a:off x="5505450" y="5445125"/>
            <a:ext cx="649288" cy="576263"/>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8575">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476228" name="Oval 68"/>
          <p:cNvSpPr>
            <a:spLocks noChangeArrowheads="1"/>
          </p:cNvSpPr>
          <p:nvPr/>
        </p:nvSpPr>
        <p:spPr bwMode="auto">
          <a:xfrm>
            <a:off x="5678488" y="5589588"/>
            <a:ext cx="260350" cy="319087"/>
          </a:xfrm>
          <a:prstGeom prst="ellipse">
            <a:avLst/>
          </a:prstGeom>
          <a:solidFill>
            <a:schemeClr val="tx1"/>
          </a:solidFill>
          <a:ln w="28575">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369733" name="Oval 69"/>
          <p:cNvSpPr>
            <a:spLocks noChangeArrowheads="1"/>
          </p:cNvSpPr>
          <p:nvPr/>
        </p:nvSpPr>
        <p:spPr bwMode="auto">
          <a:xfrm>
            <a:off x="3706813" y="6092825"/>
            <a:ext cx="360362" cy="431800"/>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8575">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734" name="Oval 70"/>
          <p:cNvSpPr>
            <a:spLocks noChangeArrowheads="1"/>
          </p:cNvSpPr>
          <p:nvPr/>
        </p:nvSpPr>
        <p:spPr bwMode="auto">
          <a:xfrm>
            <a:off x="3879850" y="6172200"/>
            <a:ext cx="144463" cy="239713"/>
          </a:xfrm>
          <a:prstGeom prst="ellipse">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28575">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735" name="Oval 71"/>
          <p:cNvSpPr>
            <a:spLocks noChangeArrowheads="1"/>
          </p:cNvSpPr>
          <p:nvPr/>
        </p:nvSpPr>
        <p:spPr bwMode="auto">
          <a:xfrm>
            <a:off x="3490913" y="5878513"/>
            <a:ext cx="360362" cy="431800"/>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8575">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736" name="Oval 72"/>
          <p:cNvSpPr>
            <a:spLocks noChangeArrowheads="1"/>
          </p:cNvSpPr>
          <p:nvPr/>
        </p:nvSpPr>
        <p:spPr bwMode="auto">
          <a:xfrm>
            <a:off x="3635375" y="5957888"/>
            <a:ext cx="144463" cy="239712"/>
          </a:xfrm>
          <a:prstGeom prst="ellipse">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28575">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737" name="Oval 73"/>
          <p:cNvSpPr>
            <a:spLocks noChangeArrowheads="1"/>
          </p:cNvSpPr>
          <p:nvPr/>
        </p:nvSpPr>
        <p:spPr bwMode="auto">
          <a:xfrm>
            <a:off x="3851275" y="5878513"/>
            <a:ext cx="360363" cy="431800"/>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8575">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738" name="Oval 74"/>
          <p:cNvSpPr>
            <a:spLocks noChangeArrowheads="1"/>
          </p:cNvSpPr>
          <p:nvPr/>
        </p:nvSpPr>
        <p:spPr bwMode="auto">
          <a:xfrm>
            <a:off x="4024313" y="5957888"/>
            <a:ext cx="144462" cy="239712"/>
          </a:xfrm>
          <a:prstGeom prst="ellipse">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28575">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739" name="Oval 75"/>
          <p:cNvSpPr>
            <a:spLocks noChangeArrowheads="1"/>
          </p:cNvSpPr>
          <p:nvPr/>
        </p:nvSpPr>
        <p:spPr bwMode="auto">
          <a:xfrm>
            <a:off x="3706813" y="5661025"/>
            <a:ext cx="360362" cy="431800"/>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8575">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740" name="Oval 76"/>
          <p:cNvSpPr>
            <a:spLocks noChangeArrowheads="1"/>
          </p:cNvSpPr>
          <p:nvPr/>
        </p:nvSpPr>
        <p:spPr bwMode="auto">
          <a:xfrm>
            <a:off x="3879850" y="5740400"/>
            <a:ext cx="144463" cy="239713"/>
          </a:xfrm>
          <a:prstGeom prst="ellipse">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28575">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476237" name="Line 77"/>
          <p:cNvSpPr>
            <a:spLocks noChangeShapeType="1"/>
          </p:cNvSpPr>
          <p:nvPr/>
        </p:nvSpPr>
        <p:spPr bwMode="auto">
          <a:xfrm flipH="1">
            <a:off x="6515100" y="6092825"/>
            <a:ext cx="504825"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262699"/>
              </a:solidFill>
            </a:endParaRPr>
          </a:p>
        </p:txBody>
      </p:sp>
      <p:sp>
        <p:nvSpPr>
          <p:cNvPr id="369742" name="Oval 78"/>
          <p:cNvSpPr>
            <a:spLocks noChangeArrowheads="1"/>
          </p:cNvSpPr>
          <p:nvPr/>
        </p:nvSpPr>
        <p:spPr bwMode="auto">
          <a:xfrm rot="5400000">
            <a:off x="1673225" y="6435726"/>
            <a:ext cx="179387" cy="144462"/>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12700">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743" name="Oval 79"/>
          <p:cNvSpPr>
            <a:spLocks noChangeArrowheads="1"/>
          </p:cNvSpPr>
          <p:nvPr/>
        </p:nvSpPr>
        <p:spPr bwMode="auto">
          <a:xfrm rot="5400000">
            <a:off x="1743869" y="6479381"/>
            <a:ext cx="71438" cy="79375"/>
          </a:xfrm>
          <a:prstGeom prst="ellipse">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12700">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744" name="Oval 80"/>
          <p:cNvSpPr>
            <a:spLocks noChangeArrowheads="1"/>
          </p:cNvSpPr>
          <p:nvPr/>
        </p:nvSpPr>
        <p:spPr bwMode="auto">
          <a:xfrm rot="5400000">
            <a:off x="1817688" y="6399212"/>
            <a:ext cx="179388" cy="144463"/>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12700">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745" name="Oval 81"/>
          <p:cNvSpPr>
            <a:spLocks noChangeArrowheads="1"/>
          </p:cNvSpPr>
          <p:nvPr/>
        </p:nvSpPr>
        <p:spPr bwMode="auto">
          <a:xfrm rot="5400000">
            <a:off x="1888332" y="6442869"/>
            <a:ext cx="71437" cy="79375"/>
          </a:xfrm>
          <a:prstGeom prst="ellipse">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12700">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746" name="Oval 82"/>
          <p:cNvSpPr>
            <a:spLocks noChangeArrowheads="1"/>
          </p:cNvSpPr>
          <p:nvPr/>
        </p:nvSpPr>
        <p:spPr bwMode="auto">
          <a:xfrm rot="5400000">
            <a:off x="1890713" y="6146800"/>
            <a:ext cx="179387" cy="144463"/>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12700">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747" name="Oval 83"/>
          <p:cNvSpPr>
            <a:spLocks noChangeArrowheads="1"/>
          </p:cNvSpPr>
          <p:nvPr/>
        </p:nvSpPr>
        <p:spPr bwMode="auto">
          <a:xfrm rot="5400000">
            <a:off x="1961357" y="6190456"/>
            <a:ext cx="71438" cy="79375"/>
          </a:xfrm>
          <a:prstGeom prst="ellipse">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12700">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748" name="Oval 84"/>
          <p:cNvSpPr>
            <a:spLocks noChangeArrowheads="1"/>
          </p:cNvSpPr>
          <p:nvPr/>
        </p:nvSpPr>
        <p:spPr bwMode="auto">
          <a:xfrm rot="5400000">
            <a:off x="1601788" y="6146800"/>
            <a:ext cx="179387" cy="144463"/>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12700">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749" name="Oval 85"/>
          <p:cNvSpPr>
            <a:spLocks noChangeArrowheads="1"/>
          </p:cNvSpPr>
          <p:nvPr/>
        </p:nvSpPr>
        <p:spPr bwMode="auto">
          <a:xfrm rot="5400000">
            <a:off x="1672432" y="6190456"/>
            <a:ext cx="71438" cy="79375"/>
          </a:xfrm>
          <a:prstGeom prst="ellipse">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12700">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750" name="Oval 86"/>
          <p:cNvSpPr>
            <a:spLocks noChangeArrowheads="1"/>
          </p:cNvSpPr>
          <p:nvPr/>
        </p:nvSpPr>
        <p:spPr bwMode="auto">
          <a:xfrm rot="5400000">
            <a:off x="1746250" y="6327776"/>
            <a:ext cx="179387" cy="144462"/>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12700">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751" name="Oval 87"/>
          <p:cNvSpPr>
            <a:spLocks noChangeArrowheads="1"/>
          </p:cNvSpPr>
          <p:nvPr/>
        </p:nvSpPr>
        <p:spPr bwMode="auto">
          <a:xfrm rot="5400000">
            <a:off x="1816894" y="6369844"/>
            <a:ext cx="71437" cy="79375"/>
          </a:xfrm>
          <a:prstGeom prst="ellipse">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12700">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752" name="Oval 88"/>
          <p:cNvSpPr>
            <a:spLocks noChangeArrowheads="1"/>
          </p:cNvSpPr>
          <p:nvPr/>
        </p:nvSpPr>
        <p:spPr bwMode="auto">
          <a:xfrm rot="5400000">
            <a:off x="1673225" y="6291263"/>
            <a:ext cx="179388" cy="144462"/>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12700">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753" name="Oval 89"/>
          <p:cNvSpPr>
            <a:spLocks noChangeArrowheads="1"/>
          </p:cNvSpPr>
          <p:nvPr/>
        </p:nvSpPr>
        <p:spPr bwMode="auto">
          <a:xfrm rot="5400000">
            <a:off x="1715294" y="6334919"/>
            <a:ext cx="71437" cy="79375"/>
          </a:xfrm>
          <a:prstGeom prst="ellipse">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12700">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754" name="Oval 90"/>
          <p:cNvSpPr>
            <a:spLocks noChangeArrowheads="1"/>
          </p:cNvSpPr>
          <p:nvPr/>
        </p:nvSpPr>
        <p:spPr bwMode="auto">
          <a:xfrm rot="5400000">
            <a:off x="1962150" y="6364288"/>
            <a:ext cx="179388" cy="144462"/>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12700">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755" name="Oval 91"/>
          <p:cNvSpPr>
            <a:spLocks noChangeArrowheads="1"/>
          </p:cNvSpPr>
          <p:nvPr/>
        </p:nvSpPr>
        <p:spPr bwMode="auto">
          <a:xfrm rot="5400000">
            <a:off x="2032794" y="6407944"/>
            <a:ext cx="71437" cy="79375"/>
          </a:xfrm>
          <a:prstGeom prst="ellipse">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12700">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756" name="Oval 92"/>
          <p:cNvSpPr>
            <a:spLocks noChangeArrowheads="1"/>
          </p:cNvSpPr>
          <p:nvPr/>
        </p:nvSpPr>
        <p:spPr bwMode="auto">
          <a:xfrm rot="5400000">
            <a:off x="1746250" y="6219826"/>
            <a:ext cx="179387" cy="144462"/>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12700">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757" name="Oval 93"/>
          <p:cNvSpPr>
            <a:spLocks noChangeArrowheads="1"/>
          </p:cNvSpPr>
          <p:nvPr/>
        </p:nvSpPr>
        <p:spPr bwMode="auto">
          <a:xfrm rot="5400000">
            <a:off x="1816894" y="6261894"/>
            <a:ext cx="71437" cy="79375"/>
          </a:xfrm>
          <a:prstGeom prst="ellipse">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12700">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476254" name="Line 94"/>
          <p:cNvSpPr>
            <a:spLocks noChangeShapeType="1"/>
          </p:cNvSpPr>
          <p:nvPr/>
        </p:nvSpPr>
        <p:spPr bwMode="auto">
          <a:xfrm flipV="1">
            <a:off x="1835150" y="3789363"/>
            <a:ext cx="0" cy="1223962"/>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262699"/>
              </a:solidFill>
            </a:endParaRPr>
          </a:p>
        </p:txBody>
      </p:sp>
      <p:sp>
        <p:nvSpPr>
          <p:cNvPr id="476255" name="Line 95"/>
          <p:cNvSpPr>
            <a:spLocks noChangeShapeType="1"/>
          </p:cNvSpPr>
          <p:nvPr/>
        </p:nvSpPr>
        <p:spPr bwMode="auto">
          <a:xfrm flipH="1">
            <a:off x="4643438" y="6092825"/>
            <a:ext cx="504825"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262699"/>
              </a:solidFill>
            </a:endParaRPr>
          </a:p>
        </p:txBody>
      </p:sp>
      <p:sp>
        <p:nvSpPr>
          <p:cNvPr id="476256" name="Line 96"/>
          <p:cNvSpPr>
            <a:spLocks noChangeShapeType="1"/>
          </p:cNvSpPr>
          <p:nvPr/>
        </p:nvSpPr>
        <p:spPr bwMode="auto">
          <a:xfrm flipH="1">
            <a:off x="2627313" y="6092825"/>
            <a:ext cx="504825"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262699"/>
              </a:solidFill>
            </a:endParaRPr>
          </a:p>
        </p:txBody>
      </p:sp>
      <p:sp>
        <p:nvSpPr>
          <p:cNvPr id="476257" name="Text Box 97"/>
          <p:cNvSpPr txBox="1">
            <a:spLocks noChangeArrowheads="1"/>
          </p:cNvSpPr>
          <p:nvPr/>
        </p:nvSpPr>
        <p:spPr bwMode="auto">
          <a:xfrm>
            <a:off x="4498975" y="1468438"/>
            <a:ext cx="2736850" cy="304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Times New Roman (Hebrew)" charset="0"/>
              </a:defRPr>
            </a:lvl1pPr>
            <a:lvl2pPr marL="742950" indent="-285750" eaLnBrk="0" hangingPunct="0">
              <a:defRPr sz="2400">
                <a:solidFill>
                  <a:schemeClr val="tx1"/>
                </a:solidFill>
                <a:latin typeface="Times New Roman" charset="0"/>
                <a:ea typeface="Times New Roman (Hebrew)" charset="0"/>
                <a:cs typeface="Times New Roman (Hebrew)" charset="0"/>
              </a:defRPr>
            </a:lvl2pPr>
            <a:lvl3pPr marL="1143000" indent="-228600" eaLnBrk="0" hangingPunct="0">
              <a:defRPr sz="2400">
                <a:solidFill>
                  <a:schemeClr val="tx1"/>
                </a:solidFill>
                <a:latin typeface="Times New Roman" charset="0"/>
                <a:ea typeface="Times New Roman (Hebrew)" charset="0"/>
                <a:cs typeface="Times New Roman (Hebrew)" charset="0"/>
              </a:defRPr>
            </a:lvl3pPr>
            <a:lvl4pPr marL="1600200" indent="-228600" eaLnBrk="0" hangingPunct="0">
              <a:defRPr sz="2400">
                <a:solidFill>
                  <a:schemeClr val="tx1"/>
                </a:solidFill>
                <a:latin typeface="Times New Roman" charset="0"/>
                <a:ea typeface="Times New Roman (Hebrew)" charset="0"/>
                <a:cs typeface="Times New Roman (Hebrew)" charset="0"/>
              </a:defRPr>
            </a:lvl4pPr>
            <a:lvl5pPr marL="2057400" indent="-228600" eaLnBrk="0" hangingPunct="0">
              <a:defRPr sz="2400">
                <a:solidFill>
                  <a:schemeClr val="tx1"/>
                </a:solidFill>
                <a:latin typeface="Times New Roman" charset="0"/>
                <a:ea typeface="Times New Roman (Hebrew)" charset="0"/>
                <a:cs typeface="Times New Roman (Hebrew)" charset="0"/>
              </a:defRPr>
            </a:lvl5pPr>
            <a:lvl6pPr marL="25146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718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4290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862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algn="l" rtl="0" eaLnBrk="1" hangingPunct="1">
              <a:spcBef>
                <a:spcPct val="50000"/>
              </a:spcBef>
            </a:pPr>
            <a:r>
              <a:rPr lang="de-CH" sz="1400" b="1" dirty="0" err="1">
                <a:solidFill>
                  <a:srgbClr val="262699"/>
                </a:solidFill>
                <a:latin typeface="Arial" charset="0"/>
                <a:cs typeface="Arial" charset="0"/>
              </a:rPr>
              <a:t>Mammary</a:t>
            </a:r>
            <a:r>
              <a:rPr lang="de-CH" sz="1400" b="1" dirty="0">
                <a:solidFill>
                  <a:srgbClr val="262699"/>
                </a:solidFill>
                <a:latin typeface="Arial" charset="0"/>
                <a:cs typeface="Arial" charset="0"/>
              </a:rPr>
              <a:t> </a:t>
            </a:r>
            <a:r>
              <a:rPr lang="de-CH" sz="1400" b="1" dirty="0" err="1">
                <a:solidFill>
                  <a:srgbClr val="262699"/>
                </a:solidFill>
                <a:latin typeface="Arial" charset="0"/>
                <a:cs typeface="Arial" charset="0"/>
              </a:rPr>
              <a:t>somatic</a:t>
            </a:r>
            <a:r>
              <a:rPr lang="de-CH" sz="1400" b="1" dirty="0">
                <a:solidFill>
                  <a:srgbClr val="262699"/>
                </a:solidFill>
                <a:latin typeface="Arial" charset="0"/>
                <a:cs typeface="Arial" charset="0"/>
              </a:rPr>
              <a:t> </a:t>
            </a:r>
            <a:r>
              <a:rPr lang="de-CH" sz="1400" b="1" dirty="0" err="1">
                <a:solidFill>
                  <a:srgbClr val="262699"/>
                </a:solidFill>
                <a:latin typeface="Arial" charset="0"/>
                <a:cs typeface="Arial" charset="0"/>
              </a:rPr>
              <a:t>cell</a:t>
            </a:r>
            <a:endParaRPr lang="de-DE" sz="1400" b="1" dirty="0">
              <a:solidFill>
                <a:srgbClr val="262699"/>
              </a:solidFill>
              <a:latin typeface="Arial" charset="0"/>
              <a:cs typeface="Arial" charset="0"/>
            </a:endParaRPr>
          </a:p>
        </p:txBody>
      </p:sp>
      <p:sp>
        <p:nvSpPr>
          <p:cNvPr id="476258" name="Text Box 98"/>
          <p:cNvSpPr txBox="1">
            <a:spLocks noChangeArrowheads="1"/>
          </p:cNvSpPr>
          <p:nvPr/>
        </p:nvSpPr>
        <p:spPr bwMode="auto">
          <a:xfrm>
            <a:off x="7812088" y="3055938"/>
            <a:ext cx="863600" cy="5232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Times New Roman (Hebrew)" charset="0"/>
              </a:defRPr>
            </a:lvl1pPr>
            <a:lvl2pPr marL="742950" indent="-285750" eaLnBrk="0" hangingPunct="0">
              <a:defRPr sz="2400">
                <a:solidFill>
                  <a:schemeClr val="tx1"/>
                </a:solidFill>
                <a:latin typeface="Times New Roman" charset="0"/>
                <a:ea typeface="Times New Roman (Hebrew)" charset="0"/>
                <a:cs typeface="Times New Roman (Hebrew)" charset="0"/>
              </a:defRPr>
            </a:lvl2pPr>
            <a:lvl3pPr marL="1143000" indent="-228600" eaLnBrk="0" hangingPunct="0">
              <a:defRPr sz="2400">
                <a:solidFill>
                  <a:schemeClr val="tx1"/>
                </a:solidFill>
                <a:latin typeface="Times New Roman" charset="0"/>
                <a:ea typeface="Times New Roman (Hebrew)" charset="0"/>
                <a:cs typeface="Times New Roman (Hebrew)" charset="0"/>
              </a:defRPr>
            </a:lvl3pPr>
            <a:lvl4pPr marL="1600200" indent="-228600" eaLnBrk="0" hangingPunct="0">
              <a:defRPr sz="2400">
                <a:solidFill>
                  <a:schemeClr val="tx1"/>
                </a:solidFill>
                <a:latin typeface="Times New Roman" charset="0"/>
                <a:ea typeface="Times New Roman (Hebrew)" charset="0"/>
                <a:cs typeface="Times New Roman (Hebrew)" charset="0"/>
              </a:defRPr>
            </a:lvl4pPr>
            <a:lvl5pPr marL="2057400" indent="-228600" eaLnBrk="0" hangingPunct="0">
              <a:defRPr sz="2400">
                <a:solidFill>
                  <a:schemeClr val="tx1"/>
                </a:solidFill>
                <a:latin typeface="Times New Roman" charset="0"/>
                <a:ea typeface="Times New Roman (Hebrew)" charset="0"/>
                <a:cs typeface="Times New Roman (Hebrew)" charset="0"/>
              </a:defRPr>
            </a:lvl5pPr>
            <a:lvl6pPr marL="25146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718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4290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862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algn="l" rtl="0" eaLnBrk="1" hangingPunct="1">
              <a:spcBef>
                <a:spcPct val="50000"/>
              </a:spcBef>
            </a:pPr>
            <a:r>
              <a:rPr lang="de-CH" sz="1400" b="1" dirty="0" err="1">
                <a:solidFill>
                  <a:srgbClr val="262699"/>
                </a:solidFill>
                <a:latin typeface="Arial" charset="0"/>
                <a:cs typeface="Arial" charset="0"/>
              </a:rPr>
              <a:t>Nuclear</a:t>
            </a:r>
            <a:r>
              <a:rPr lang="de-CH" sz="1400" b="1" dirty="0">
                <a:solidFill>
                  <a:srgbClr val="262699"/>
                </a:solidFill>
                <a:latin typeface="Arial" charset="0"/>
                <a:cs typeface="Arial" charset="0"/>
              </a:rPr>
              <a:t> </a:t>
            </a:r>
            <a:r>
              <a:rPr lang="de-CH" sz="1400" b="1" dirty="0" err="1">
                <a:solidFill>
                  <a:srgbClr val="262699"/>
                </a:solidFill>
                <a:latin typeface="Arial" charset="0"/>
                <a:cs typeface="Arial" charset="0"/>
              </a:rPr>
              <a:t>transfer</a:t>
            </a:r>
            <a:endParaRPr lang="de-DE" sz="1400" b="1" dirty="0">
              <a:solidFill>
                <a:srgbClr val="262699"/>
              </a:solidFill>
              <a:latin typeface="Arial" charset="0"/>
              <a:cs typeface="Arial" charset="0"/>
            </a:endParaRPr>
          </a:p>
        </p:txBody>
      </p:sp>
      <p:sp>
        <p:nvSpPr>
          <p:cNvPr id="476259" name="Text Box 99"/>
          <p:cNvSpPr txBox="1">
            <a:spLocks noChangeArrowheads="1"/>
          </p:cNvSpPr>
          <p:nvPr/>
        </p:nvSpPr>
        <p:spPr bwMode="auto">
          <a:xfrm>
            <a:off x="3924300" y="3562350"/>
            <a:ext cx="1223963" cy="73866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Times New Roman (Hebrew)" charset="0"/>
              </a:defRPr>
            </a:lvl1pPr>
            <a:lvl2pPr marL="742950" indent="-285750" eaLnBrk="0" hangingPunct="0">
              <a:defRPr sz="2400">
                <a:solidFill>
                  <a:schemeClr val="tx1"/>
                </a:solidFill>
                <a:latin typeface="Times New Roman" charset="0"/>
                <a:ea typeface="Times New Roman (Hebrew)" charset="0"/>
                <a:cs typeface="Times New Roman (Hebrew)" charset="0"/>
              </a:defRPr>
            </a:lvl2pPr>
            <a:lvl3pPr marL="1143000" indent="-228600" eaLnBrk="0" hangingPunct="0">
              <a:defRPr sz="2400">
                <a:solidFill>
                  <a:schemeClr val="tx1"/>
                </a:solidFill>
                <a:latin typeface="Times New Roman" charset="0"/>
                <a:ea typeface="Times New Roman (Hebrew)" charset="0"/>
                <a:cs typeface="Times New Roman (Hebrew)" charset="0"/>
              </a:defRPr>
            </a:lvl3pPr>
            <a:lvl4pPr marL="1600200" indent="-228600" eaLnBrk="0" hangingPunct="0">
              <a:defRPr sz="2400">
                <a:solidFill>
                  <a:schemeClr val="tx1"/>
                </a:solidFill>
                <a:latin typeface="Times New Roman" charset="0"/>
                <a:ea typeface="Times New Roman (Hebrew)" charset="0"/>
                <a:cs typeface="Times New Roman (Hebrew)" charset="0"/>
              </a:defRPr>
            </a:lvl4pPr>
            <a:lvl5pPr marL="2057400" indent="-228600" eaLnBrk="0" hangingPunct="0">
              <a:defRPr sz="2400">
                <a:solidFill>
                  <a:schemeClr val="tx1"/>
                </a:solidFill>
                <a:latin typeface="Times New Roman" charset="0"/>
                <a:ea typeface="Times New Roman (Hebrew)" charset="0"/>
                <a:cs typeface="Times New Roman (Hebrew)" charset="0"/>
              </a:defRPr>
            </a:lvl5pPr>
            <a:lvl6pPr marL="25146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718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4290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862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algn="ctr" rtl="0" eaLnBrk="1" hangingPunct="1">
              <a:spcBef>
                <a:spcPct val="50000"/>
              </a:spcBef>
            </a:pPr>
            <a:r>
              <a:rPr lang="de-CH" sz="1400" b="1">
                <a:solidFill>
                  <a:srgbClr val="262699"/>
                </a:solidFill>
                <a:latin typeface="Arial" charset="0"/>
                <a:cs typeface="Arial" charset="0"/>
              </a:rPr>
              <a:t>Female germinal cell</a:t>
            </a:r>
            <a:endParaRPr lang="de-DE" sz="1400" b="1">
              <a:solidFill>
                <a:srgbClr val="262699"/>
              </a:solidFill>
              <a:latin typeface="Arial" charset="0"/>
              <a:cs typeface="Arial" charset="0"/>
            </a:endParaRPr>
          </a:p>
        </p:txBody>
      </p:sp>
    </p:spTree>
    <p:extLst>
      <p:ext uri="{BB962C8B-B14F-4D97-AF65-F5344CB8AC3E}">
        <p14:creationId xmlns:p14="http://schemas.microsoft.com/office/powerpoint/2010/main" val="158914194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186" name="Picture 2" descr="2003217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450" y="620713"/>
            <a:ext cx="2619375"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7187" name="Text Box 3"/>
          <p:cNvSpPr txBox="1">
            <a:spLocks noChangeArrowheads="1"/>
          </p:cNvSpPr>
          <p:nvPr/>
        </p:nvSpPr>
        <p:spPr bwMode="auto">
          <a:xfrm>
            <a:off x="6227763" y="1268413"/>
            <a:ext cx="2665412" cy="1879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Times New Roman (Hebrew)" charset="0"/>
              </a:defRPr>
            </a:lvl1pPr>
            <a:lvl2pPr marL="742950" indent="-285750" eaLnBrk="0" hangingPunct="0">
              <a:defRPr sz="2400">
                <a:solidFill>
                  <a:schemeClr val="tx1"/>
                </a:solidFill>
                <a:latin typeface="Times New Roman" charset="0"/>
                <a:ea typeface="Times New Roman (Hebrew)" charset="0"/>
                <a:cs typeface="Times New Roman (Hebrew)" charset="0"/>
              </a:defRPr>
            </a:lvl2pPr>
            <a:lvl3pPr marL="1143000" indent="-228600" eaLnBrk="0" hangingPunct="0">
              <a:defRPr sz="2400">
                <a:solidFill>
                  <a:schemeClr val="tx1"/>
                </a:solidFill>
                <a:latin typeface="Times New Roman" charset="0"/>
                <a:ea typeface="Times New Roman (Hebrew)" charset="0"/>
                <a:cs typeface="Times New Roman (Hebrew)" charset="0"/>
              </a:defRPr>
            </a:lvl3pPr>
            <a:lvl4pPr marL="1600200" indent="-228600" eaLnBrk="0" hangingPunct="0">
              <a:defRPr sz="2400">
                <a:solidFill>
                  <a:schemeClr val="tx1"/>
                </a:solidFill>
                <a:latin typeface="Times New Roman" charset="0"/>
                <a:ea typeface="Times New Roman (Hebrew)" charset="0"/>
                <a:cs typeface="Times New Roman (Hebrew)" charset="0"/>
              </a:defRPr>
            </a:lvl4pPr>
            <a:lvl5pPr marL="2057400" indent="-228600" eaLnBrk="0" hangingPunct="0">
              <a:defRPr sz="2400">
                <a:solidFill>
                  <a:schemeClr val="tx1"/>
                </a:solidFill>
                <a:latin typeface="Times New Roman" charset="0"/>
                <a:ea typeface="Times New Roman (Hebrew)" charset="0"/>
                <a:cs typeface="Times New Roman (Hebrew)" charset="0"/>
              </a:defRPr>
            </a:lvl5pPr>
            <a:lvl6pPr marL="25146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718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4290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862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algn="l" rtl="0" eaLnBrk="1" hangingPunct="1">
              <a:spcBef>
                <a:spcPct val="50000"/>
              </a:spcBef>
            </a:pPr>
            <a:r>
              <a:rPr lang="de-DE" sz="1800" dirty="0" err="1">
                <a:solidFill>
                  <a:srgbClr val="262699"/>
                </a:solidFill>
                <a:latin typeface="Arial" charset="0"/>
                <a:cs typeface="Arial" charset="0"/>
              </a:rPr>
              <a:t>Shortened</a:t>
            </a:r>
            <a:r>
              <a:rPr lang="de-DE" sz="1800" dirty="0">
                <a:solidFill>
                  <a:srgbClr val="262699"/>
                </a:solidFill>
                <a:latin typeface="Arial" charset="0"/>
                <a:cs typeface="Arial" charset="0"/>
              </a:rPr>
              <a:t> </a:t>
            </a:r>
            <a:r>
              <a:rPr lang="de-DE" sz="1800" dirty="0" err="1">
                <a:solidFill>
                  <a:srgbClr val="262699"/>
                </a:solidFill>
                <a:latin typeface="Arial" charset="0"/>
                <a:cs typeface="Arial" charset="0"/>
              </a:rPr>
              <a:t>telomeres</a:t>
            </a:r>
            <a:r>
              <a:rPr lang="de-DE" sz="1800" dirty="0">
                <a:solidFill>
                  <a:srgbClr val="262699"/>
                </a:solidFill>
                <a:latin typeface="Arial" charset="0"/>
                <a:cs typeface="Arial" charset="0"/>
              </a:rPr>
              <a:t> </a:t>
            </a:r>
          </a:p>
          <a:p>
            <a:pPr algn="l" rtl="0" eaLnBrk="1" hangingPunct="1">
              <a:spcBef>
                <a:spcPct val="50000"/>
              </a:spcBef>
            </a:pPr>
            <a:r>
              <a:rPr lang="de-CH" sz="1800" dirty="0">
                <a:solidFill>
                  <a:srgbClr val="262699"/>
                </a:solidFill>
                <a:latin typeface="Arial" charset="0"/>
                <a:cs typeface="Arial" charset="0"/>
              </a:rPr>
              <a:t>Arthritis</a:t>
            </a:r>
          </a:p>
          <a:p>
            <a:pPr algn="l" rtl="0" eaLnBrk="1" hangingPunct="1">
              <a:spcBef>
                <a:spcPct val="50000"/>
              </a:spcBef>
            </a:pPr>
            <a:r>
              <a:rPr lang="de-DE" sz="1800" dirty="0" err="1">
                <a:solidFill>
                  <a:srgbClr val="262699"/>
                </a:solidFill>
                <a:latin typeface="Arial" charset="0"/>
                <a:cs typeface="Arial" charset="0"/>
              </a:rPr>
              <a:t>Pulmonary</a:t>
            </a:r>
            <a:r>
              <a:rPr lang="de-DE" sz="1800" dirty="0">
                <a:solidFill>
                  <a:srgbClr val="262699"/>
                </a:solidFill>
                <a:latin typeface="Arial" charset="0"/>
                <a:cs typeface="Arial" charset="0"/>
              </a:rPr>
              <a:t> </a:t>
            </a:r>
            <a:r>
              <a:rPr lang="de-DE" sz="1800" dirty="0" err="1">
                <a:solidFill>
                  <a:srgbClr val="262699"/>
                </a:solidFill>
                <a:latin typeface="Arial" charset="0"/>
                <a:cs typeface="Arial" charset="0"/>
              </a:rPr>
              <a:t>Adenocarcinoma</a:t>
            </a:r>
            <a:endParaRPr lang="de-DE" sz="1800" dirty="0">
              <a:solidFill>
                <a:srgbClr val="262699"/>
              </a:solidFill>
              <a:latin typeface="Arial" charset="0"/>
              <a:cs typeface="Arial" charset="0"/>
            </a:endParaRPr>
          </a:p>
          <a:p>
            <a:pPr algn="l" rtl="0" eaLnBrk="1" hangingPunct="1">
              <a:spcBef>
                <a:spcPct val="50000"/>
              </a:spcBef>
            </a:pPr>
            <a:r>
              <a:rPr lang="de-CH" sz="1800" dirty="0" err="1">
                <a:solidFill>
                  <a:srgbClr val="262699"/>
                </a:solidFill>
                <a:latin typeface="Arial" charset="0"/>
                <a:cs typeface="Arial" charset="0"/>
              </a:rPr>
              <a:t>Died</a:t>
            </a:r>
            <a:endParaRPr lang="de-CH" sz="1800" dirty="0">
              <a:solidFill>
                <a:srgbClr val="262699"/>
              </a:solidFill>
              <a:latin typeface="Arial" charset="0"/>
              <a:cs typeface="Arial" charset="0"/>
            </a:endParaRPr>
          </a:p>
        </p:txBody>
      </p:sp>
      <p:sp>
        <p:nvSpPr>
          <p:cNvPr id="477188" name="Text Box 4"/>
          <p:cNvSpPr txBox="1">
            <a:spLocks noChangeArrowheads="1"/>
          </p:cNvSpPr>
          <p:nvPr/>
        </p:nvSpPr>
        <p:spPr bwMode="auto">
          <a:xfrm>
            <a:off x="4140200" y="2781300"/>
            <a:ext cx="1871663" cy="3667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Times New Roman (Hebrew)" charset="0"/>
              </a:defRPr>
            </a:lvl1pPr>
            <a:lvl2pPr marL="742950" indent="-285750" eaLnBrk="0" hangingPunct="0">
              <a:defRPr sz="2400">
                <a:solidFill>
                  <a:schemeClr val="tx1"/>
                </a:solidFill>
                <a:latin typeface="Times New Roman" charset="0"/>
                <a:ea typeface="Times New Roman (Hebrew)" charset="0"/>
                <a:cs typeface="Times New Roman (Hebrew)" charset="0"/>
              </a:defRPr>
            </a:lvl2pPr>
            <a:lvl3pPr marL="1143000" indent="-228600" eaLnBrk="0" hangingPunct="0">
              <a:defRPr sz="2400">
                <a:solidFill>
                  <a:schemeClr val="tx1"/>
                </a:solidFill>
                <a:latin typeface="Times New Roman" charset="0"/>
                <a:ea typeface="Times New Roman (Hebrew)" charset="0"/>
                <a:cs typeface="Times New Roman (Hebrew)" charset="0"/>
              </a:defRPr>
            </a:lvl3pPr>
            <a:lvl4pPr marL="1600200" indent="-228600" eaLnBrk="0" hangingPunct="0">
              <a:defRPr sz="2400">
                <a:solidFill>
                  <a:schemeClr val="tx1"/>
                </a:solidFill>
                <a:latin typeface="Times New Roman" charset="0"/>
                <a:ea typeface="Times New Roman (Hebrew)" charset="0"/>
                <a:cs typeface="Times New Roman (Hebrew)" charset="0"/>
              </a:defRPr>
            </a:lvl4pPr>
            <a:lvl5pPr marL="2057400" indent="-228600" eaLnBrk="0" hangingPunct="0">
              <a:defRPr sz="2400">
                <a:solidFill>
                  <a:schemeClr val="tx1"/>
                </a:solidFill>
                <a:latin typeface="Times New Roman" charset="0"/>
                <a:ea typeface="Times New Roman (Hebrew)" charset="0"/>
                <a:cs typeface="Times New Roman (Hebrew)" charset="0"/>
              </a:defRPr>
            </a:lvl5pPr>
            <a:lvl6pPr marL="25146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718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4290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862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algn="l" rtl="0" eaLnBrk="1" hangingPunct="1">
              <a:spcBef>
                <a:spcPct val="50000"/>
              </a:spcBef>
            </a:pPr>
            <a:r>
              <a:rPr lang="de-CH" sz="1800">
                <a:solidFill>
                  <a:srgbClr val="262699"/>
                </a:solidFill>
                <a:latin typeface="Arial" charset="0"/>
                <a:cs typeface="Arial" charset="0"/>
              </a:rPr>
              <a:t>Feb 14, 2003</a:t>
            </a:r>
            <a:endParaRPr lang="de-DE" sz="1800">
              <a:solidFill>
                <a:srgbClr val="262699"/>
              </a:solidFill>
              <a:latin typeface="Arial" charset="0"/>
              <a:cs typeface="Arial" charset="0"/>
            </a:endParaRPr>
          </a:p>
        </p:txBody>
      </p:sp>
      <p:sp>
        <p:nvSpPr>
          <p:cNvPr id="477189" name="Text Box 5"/>
          <p:cNvSpPr txBox="1">
            <a:spLocks noChangeArrowheads="1"/>
          </p:cNvSpPr>
          <p:nvPr/>
        </p:nvSpPr>
        <p:spPr bwMode="auto">
          <a:xfrm>
            <a:off x="4140200" y="1268413"/>
            <a:ext cx="1439863" cy="3667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Times New Roman (Hebrew)" charset="0"/>
              </a:defRPr>
            </a:lvl1pPr>
            <a:lvl2pPr marL="742950" indent="-285750" eaLnBrk="0" hangingPunct="0">
              <a:defRPr sz="2400">
                <a:solidFill>
                  <a:schemeClr val="tx1"/>
                </a:solidFill>
                <a:latin typeface="Times New Roman" charset="0"/>
                <a:ea typeface="Times New Roman (Hebrew)" charset="0"/>
                <a:cs typeface="Times New Roman (Hebrew)" charset="0"/>
              </a:defRPr>
            </a:lvl2pPr>
            <a:lvl3pPr marL="1143000" indent="-228600" eaLnBrk="0" hangingPunct="0">
              <a:defRPr sz="2400">
                <a:solidFill>
                  <a:schemeClr val="tx1"/>
                </a:solidFill>
                <a:latin typeface="Times New Roman" charset="0"/>
                <a:ea typeface="Times New Roman (Hebrew)" charset="0"/>
                <a:cs typeface="Times New Roman (Hebrew)" charset="0"/>
              </a:defRPr>
            </a:lvl3pPr>
            <a:lvl4pPr marL="1600200" indent="-228600" eaLnBrk="0" hangingPunct="0">
              <a:defRPr sz="2400">
                <a:solidFill>
                  <a:schemeClr val="tx1"/>
                </a:solidFill>
                <a:latin typeface="Times New Roman" charset="0"/>
                <a:ea typeface="Times New Roman (Hebrew)" charset="0"/>
                <a:cs typeface="Times New Roman (Hebrew)" charset="0"/>
              </a:defRPr>
            </a:lvl4pPr>
            <a:lvl5pPr marL="2057400" indent="-228600" eaLnBrk="0" hangingPunct="0">
              <a:defRPr sz="2400">
                <a:solidFill>
                  <a:schemeClr val="tx1"/>
                </a:solidFill>
                <a:latin typeface="Times New Roman" charset="0"/>
                <a:ea typeface="Times New Roman (Hebrew)" charset="0"/>
                <a:cs typeface="Times New Roman (Hebrew)" charset="0"/>
              </a:defRPr>
            </a:lvl5pPr>
            <a:lvl6pPr marL="25146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718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4290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862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algn="l" rtl="0" eaLnBrk="1" hangingPunct="1">
              <a:spcBef>
                <a:spcPct val="50000"/>
              </a:spcBef>
            </a:pPr>
            <a:r>
              <a:rPr lang="de-CH" sz="1800">
                <a:solidFill>
                  <a:srgbClr val="262699"/>
                </a:solidFill>
                <a:latin typeface="Arial" charset="0"/>
                <a:cs typeface="Arial" charset="0"/>
              </a:rPr>
              <a:t>1999</a:t>
            </a:r>
            <a:endParaRPr lang="de-DE" sz="1800">
              <a:solidFill>
                <a:srgbClr val="262699"/>
              </a:solidFill>
              <a:latin typeface="Arial" charset="0"/>
              <a:cs typeface="Arial" charset="0"/>
            </a:endParaRPr>
          </a:p>
        </p:txBody>
      </p:sp>
      <p:sp>
        <p:nvSpPr>
          <p:cNvPr id="477190" name="Text Box 6"/>
          <p:cNvSpPr txBox="1">
            <a:spLocks noChangeArrowheads="1"/>
          </p:cNvSpPr>
          <p:nvPr/>
        </p:nvSpPr>
        <p:spPr bwMode="auto">
          <a:xfrm>
            <a:off x="4140200" y="1628775"/>
            <a:ext cx="1439863" cy="3667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Times New Roman (Hebrew)" charset="0"/>
              </a:defRPr>
            </a:lvl1pPr>
            <a:lvl2pPr marL="742950" indent="-285750" eaLnBrk="0" hangingPunct="0">
              <a:defRPr sz="2400">
                <a:solidFill>
                  <a:schemeClr val="tx1"/>
                </a:solidFill>
                <a:latin typeface="Times New Roman" charset="0"/>
                <a:ea typeface="Times New Roman (Hebrew)" charset="0"/>
                <a:cs typeface="Times New Roman (Hebrew)" charset="0"/>
              </a:defRPr>
            </a:lvl2pPr>
            <a:lvl3pPr marL="1143000" indent="-228600" eaLnBrk="0" hangingPunct="0">
              <a:defRPr sz="2400">
                <a:solidFill>
                  <a:schemeClr val="tx1"/>
                </a:solidFill>
                <a:latin typeface="Times New Roman" charset="0"/>
                <a:ea typeface="Times New Roman (Hebrew)" charset="0"/>
                <a:cs typeface="Times New Roman (Hebrew)" charset="0"/>
              </a:defRPr>
            </a:lvl3pPr>
            <a:lvl4pPr marL="1600200" indent="-228600" eaLnBrk="0" hangingPunct="0">
              <a:defRPr sz="2400">
                <a:solidFill>
                  <a:schemeClr val="tx1"/>
                </a:solidFill>
                <a:latin typeface="Times New Roman" charset="0"/>
                <a:ea typeface="Times New Roman (Hebrew)" charset="0"/>
                <a:cs typeface="Times New Roman (Hebrew)" charset="0"/>
              </a:defRPr>
            </a:lvl4pPr>
            <a:lvl5pPr marL="2057400" indent="-228600" eaLnBrk="0" hangingPunct="0">
              <a:defRPr sz="2400">
                <a:solidFill>
                  <a:schemeClr val="tx1"/>
                </a:solidFill>
                <a:latin typeface="Times New Roman" charset="0"/>
                <a:ea typeface="Times New Roman (Hebrew)" charset="0"/>
                <a:cs typeface="Times New Roman (Hebrew)" charset="0"/>
              </a:defRPr>
            </a:lvl5pPr>
            <a:lvl6pPr marL="25146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718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4290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862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algn="l" rtl="0" eaLnBrk="1" hangingPunct="1">
              <a:spcBef>
                <a:spcPct val="50000"/>
              </a:spcBef>
            </a:pPr>
            <a:r>
              <a:rPr lang="de-CH" sz="1800">
                <a:solidFill>
                  <a:srgbClr val="262699"/>
                </a:solidFill>
                <a:latin typeface="Arial" charset="0"/>
                <a:cs typeface="Arial" charset="0"/>
              </a:rPr>
              <a:t>2001</a:t>
            </a:r>
            <a:endParaRPr lang="de-DE" sz="1800">
              <a:solidFill>
                <a:srgbClr val="262699"/>
              </a:solidFill>
              <a:latin typeface="Arial" charset="0"/>
              <a:cs typeface="Arial" charset="0"/>
            </a:endParaRPr>
          </a:p>
        </p:txBody>
      </p:sp>
      <p:sp>
        <p:nvSpPr>
          <p:cNvPr id="477191" name="Text Box 7"/>
          <p:cNvSpPr txBox="1">
            <a:spLocks noChangeArrowheads="1"/>
          </p:cNvSpPr>
          <p:nvPr/>
        </p:nvSpPr>
        <p:spPr bwMode="auto">
          <a:xfrm>
            <a:off x="4140200" y="2054225"/>
            <a:ext cx="1439863" cy="3667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Times New Roman (Hebrew)" charset="0"/>
              </a:defRPr>
            </a:lvl1pPr>
            <a:lvl2pPr marL="742950" indent="-285750" eaLnBrk="0" hangingPunct="0">
              <a:defRPr sz="2400">
                <a:solidFill>
                  <a:schemeClr val="tx1"/>
                </a:solidFill>
                <a:latin typeface="Times New Roman" charset="0"/>
                <a:ea typeface="Times New Roman (Hebrew)" charset="0"/>
                <a:cs typeface="Times New Roman (Hebrew)" charset="0"/>
              </a:defRPr>
            </a:lvl2pPr>
            <a:lvl3pPr marL="1143000" indent="-228600" eaLnBrk="0" hangingPunct="0">
              <a:defRPr sz="2400">
                <a:solidFill>
                  <a:schemeClr val="tx1"/>
                </a:solidFill>
                <a:latin typeface="Times New Roman" charset="0"/>
                <a:ea typeface="Times New Roman (Hebrew)" charset="0"/>
                <a:cs typeface="Times New Roman (Hebrew)" charset="0"/>
              </a:defRPr>
            </a:lvl3pPr>
            <a:lvl4pPr marL="1600200" indent="-228600" eaLnBrk="0" hangingPunct="0">
              <a:defRPr sz="2400">
                <a:solidFill>
                  <a:schemeClr val="tx1"/>
                </a:solidFill>
                <a:latin typeface="Times New Roman" charset="0"/>
                <a:ea typeface="Times New Roman (Hebrew)" charset="0"/>
                <a:cs typeface="Times New Roman (Hebrew)" charset="0"/>
              </a:defRPr>
            </a:lvl4pPr>
            <a:lvl5pPr marL="2057400" indent="-228600" eaLnBrk="0" hangingPunct="0">
              <a:defRPr sz="2400">
                <a:solidFill>
                  <a:schemeClr val="tx1"/>
                </a:solidFill>
                <a:latin typeface="Times New Roman" charset="0"/>
                <a:ea typeface="Times New Roman (Hebrew)" charset="0"/>
                <a:cs typeface="Times New Roman (Hebrew)" charset="0"/>
              </a:defRPr>
            </a:lvl5pPr>
            <a:lvl6pPr marL="25146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718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4290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862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algn="l" rtl="0" eaLnBrk="1" hangingPunct="1">
              <a:spcBef>
                <a:spcPct val="50000"/>
              </a:spcBef>
            </a:pPr>
            <a:r>
              <a:rPr lang="de-CH" sz="1800">
                <a:solidFill>
                  <a:srgbClr val="262699"/>
                </a:solidFill>
                <a:latin typeface="Arial" charset="0"/>
                <a:cs typeface="Arial" charset="0"/>
              </a:rPr>
              <a:t>2002</a:t>
            </a:r>
            <a:endParaRPr lang="de-DE" sz="1800">
              <a:solidFill>
                <a:srgbClr val="262699"/>
              </a:solidFill>
              <a:latin typeface="Arial" charset="0"/>
              <a:cs typeface="Arial" charset="0"/>
            </a:endParaRPr>
          </a:p>
        </p:txBody>
      </p:sp>
      <p:sp>
        <p:nvSpPr>
          <p:cNvPr id="477192" name="Line 8"/>
          <p:cNvSpPr>
            <a:spLocks noChangeShapeType="1"/>
          </p:cNvSpPr>
          <p:nvPr/>
        </p:nvSpPr>
        <p:spPr bwMode="auto">
          <a:xfrm>
            <a:off x="4859338" y="1484313"/>
            <a:ext cx="1296987"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262699"/>
              </a:solidFill>
            </a:endParaRPr>
          </a:p>
        </p:txBody>
      </p:sp>
      <p:sp>
        <p:nvSpPr>
          <p:cNvPr id="477193" name="Line 9"/>
          <p:cNvSpPr>
            <a:spLocks noChangeShapeType="1"/>
          </p:cNvSpPr>
          <p:nvPr/>
        </p:nvSpPr>
        <p:spPr bwMode="auto">
          <a:xfrm>
            <a:off x="4859338" y="1844675"/>
            <a:ext cx="1296987"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77194" name="Line 10"/>
          <p:cNvSpPr>
            <a:spLocks noChangeShapeType="1"/>
          </p:cNvSpPr>
          <p:nvPr/>
        </p:nvSpPr>
        <p:spPr bwMode="auto">
          <a:xfrm>
            <a:off x="4859338" y="2276475"/>
            <a:ext cx="1296987"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77195" name="Line 11"/>
          <p:cNvSpPr>
            <a:spLocks noChangeShapeType="1"/>
          </p:cNvSpPr>
          <p:nvPr/>
        </p:nvSpPr>
        <p:spPr bwMode="auto">
          <a:xfrm>
            <a:off x="5724525" y="2997200"/>
            <a:ext cx="504825"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0700" name="Text Box 12"/>
          <p:cNvSpPr txBox="1">
            <a:spLocks noChangeArrowheads="1"/>
          </p:cNvSpPr>
          <p:nvPr/>
        </p:nvSpPr>
        <p:spPr bwMode="auto">
          <a:xfrm>
            <a:off x="1285875" y="4295775"/>
            <a:ext cx="671512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Hebrew)" charset="0"/>
              </a:defRPr>
            </a:lvl1pPr>
            <a:lvl2pPr marL="742950" indent="-285750" eaLnBrk="0" hangingPunct="0">
              <a:defRPr sz="2400">
                <a:solidFill>
                  <a:schemeClr val="tx1"/>
                </a:solidFill>
                <a:latin typeface="Times New Roman" charset="0"/>
                <a:ea typeface="Times New Roman (Hebrew)" charset="0"/>
                <a:cs typeface="Times New Roman (Hebrew)" charset="0"/>
              </a:defRPr>
            </a:lvl2pPr>
            <a:lvl3pPr marL="1143000" indent="-228600" eaLnBrk="0" hangingPunct="0">
              <a:defRPr sz="2400">
                <a:solidFill>
                  <a:schemeClr val="tx1"/>
                </a:solidFill>
                <a:latin typeface="Times New Roman" charset="0"/>
                <a:ea typeface="Times New Roman (Hebrew)" charset="0"/>
                <a:cs typeface="Times New Roman (Hebrew)" charset="0"/>
              </a:defRPr>
            </a:lvl3pPr>
            <a:lvl4pPr marL="1600200" indent="-228600" eaLnBrk="0" hangingPunct="0">
              <a:defRPr sz="2400">
                <a:solidFill>
                  <a:schemeClr val="tx1"/>
                </a:solidFill>
                <a:latin typeface="Times New Roman" charset="0"/>
                <a:ea typeface="Times New Roman (Hebrew)" charset="0"/>
                <a:cs typeface="Times New Roman (Hebrew)" charset="0"/>
              </a:defRPr>
            </a:lvl4pPr>
            <a:lvl5pPr marL="2057400" indent="-228600" eaLnBrk="0" hangingPunct="0">
              <a:defRPr sz="2400">
                <a:solidFill>
                  <a:schemeClr val="tx1"/>
                </a:solidFill>
                <a:latin typeface="Times New Roman" charset="0"/>
                <a:ea typeface="Times New Roman (Hebrew)" charset="0"/>
                <a:cs typeface="Times New Roman (Hebrew)" charset="0"/>
              </a:defRPr>
            </a:lvl5pPr>
            <a:lvl6pPr marL="25146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718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4290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862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algn="l" rtl="0" eaLnBrk="1" hangingPunct="1">
              <a:spcBef>
                <a:spcPct val="50000"/>
              </a:spcBef>
            </a:pPr>
            <a:r>
              <a:rPr lang="de-CH" b="1">
                <a:solidFill>
                  <a:srgbClr val="FF0000"/>
                </a:solidFill>
                <a:latin typeface="Arial" charset="0"/>
                <a:cs typeface="Arial" charset="0"/>
              </a:rPr>
              <a:t>Dolly received the genetic nuclear material of a six year old sheep implanted into the donor egg, resulting in the fact that the timely epigenetic programming did not match. </a:t>
            </a:r>
          </a:p>
        </p:txBody>
      </p:sp>
    </p:spTree>
    <p:extLst>
      <p:ext uri="{BB962C8B-B14F-4D97-AF65-F5344CB8AC3E}">
        <p14:creationId xmlns:p14="http://schemas.microsoft.com/office/powerpoint/2010/main" val="42187927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0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70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1"/>
          <p:cNvSpPr>
            <a:spLocks noGrp="1" noChangeArrowheads="1"/>
          </p:cNvSpPr>
          <p:nvPr>
            <p:ph type="title"/>
          </p:nvPr>
        </p:nvSpPr>
        <p:spPr>
          <a:xfrm>
            <a:off x="-613440" y="5389046"/>
            <a:ext cx="8244000" cy="848250"/>
          </a:xfrm>
        </p:spPr>
        <p:txBody>
          <a:bodyPr/>
          <a:lstStyle/>
          <a:p>
            <a:pPr defTabSz="412728">
              <a:defRPr/>
            </a:pPr>
            <a:r>
              <a:rPr lang="en-US" sz="2800">
                <a:latin typeface="Arial" charset="0"/>
              </a:rPr>
              <a:t>Citozin metiláció/demetiláció</a:t>
            </a:r>
          </a:p>
        </p:txBody>
      </p:sp>
      <p:pic>
        <p:nvPicPr>
          <p:cNvPr id="9318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5200" y="1317750"/>
            <a:ext cx="2152800" cy="3961855"/>
          </a:xfrm>
          <a:prstGeom prst="rect">
            <a:avLst/>
          </a:prstGeom>
          <a:noFill/>
          <a:ln>
            <a:noFill/>
          </a:ln>
          <a:effectLst>
            <a:outerShdw dist="88899" dir="3179995"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318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000" y="2204872"/>
            <a:ext cx="4671360" cy="1890918"/>
          </a:xfrm>
          <a:prstGeom prst="rect">
            <a:avLst/>
          </a:prstGeom>
          <a:noFill/>
          <a:ln>
            <a:noFill/>
          </a:ln>
          <a:effectLst>
            <a:outerShdw dist="88899" dir="3179995"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3188" name="Rectangle 1"/>
          <p:cNvSpPr txBox="1">
            <a:spLocks noChangeArrowheads="1"/>
          </p:cNvSpPr>
          <p:nvPr/>
        </p:nvSpPr>
        <p:spPr bwMode="auto">
          <a:xfrm>
            <a:off x="449280" y="237637"/>
            <a:ext cx="8245440" cy="848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1958" tIns="31958" rIns="31958" bIns="31958" anchor="ctr"/>
          <a:lstStyle>
            <a:lvl1pPr eaLnBrk="0">
              <a:defRPr sz="2400">
                <a:solidFill>
                  <a:schemeClr val="tx1"/>
                </a:solidFill>
                <a:latin typeface="Times New Roman" charset="0"/>
                <a:ea typeface="ＭＳ Ｐゴシック" charset="0"/>
                <a:cs typeface="ＭＳ Ｐゴシック" charset="0"/>
              </a:defRPr>
            </a:lvl1pPr>
            <a:lvl2pPr marL="742950" indent="-285750" eaLnBrk="0">
              <a:defRPr sz="2400">
                <a:solidFill>
                  <a:schemeClr val="tx1"/>
                </a:solidFill>
                <a:latin typeface="Times New Roman" charset="0"/>
                <a:ea typeface="ＭＳ Ｐゴシック" charset="0"/>
              </a:defRPr>
            </a:lvl2pPr>
            <a:lvl3pPr marL="1143000" indent="-228600" eaLnBrk="0">
              <a:defRPr sz="2400">
                <a:solidFill>
                  <a:schemeClr val="tx1"/>
                </a:solidFill>
                <a:latin typeface="Times New Roman" charset="0"/>
                <a:ea typeface="ＭＳ Ｐゴシック" charset="0"/>
              </a:defRPr>
            </a:lvl3pPr>
            <a:lvl4pPr marL="1600200" indent="-228600" eaLnBrk="0">
              <a:defRPr sz="2400">
                <a:solidFill>
                  <a:schemeClr val="tx1"/>
                </a:solidFill>
                <a:latin typeface="Times New Roman" charset="0"/>
                <a:ea typeface="ＭＳ Ｐゴシック" charset="0"/>
              </a:defRPr>
            </a:lvl4pPr>
            <a:lvl5pPr marL="2057400" indent="-228600" eaLnBrk="0">
              <a:defRPr sz="2400">
                <a:solidFill>
                  <a:schemeClr val="tx1"/>
                </a:solidFill>
                <a:latin typeface="Times New Roman" charset="0"/>
                <a:ea typeface="ＭＳ Ｐゴシック" charset="0"/>
              </a:defRPr>
            </a:lvl5pPr>
            <a:lvl6pPr marL="25146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6pPr>
            <a:lvl7pPr marL="29718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7pPr>
            <a:lvl8pPr marL="34290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8pPr>
            <a:lvl9pPr marL="38862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9pPr>
          </a:lstStyle>
          <a:p>
            <a:pPr algn="ctr" defTabSz="411375" eaLnBrk="1" fontAlgn="base">
              <a:lnSpc>
                <a:spcPct val="93000"/>
              </a:lnSpc>
              <a:spcBef>
                <a:spcPct val="0"/>
              </a:spcBef>
              <a:spcAft>
                <a:spcPct val="0"/>
              </a:spcAft>
              <a:buClr>
                <a:srgbClr val="000000"/>
              </a:buClr>
              <a:buSzPct val="45000"/>
            </a:pPr>
            <a:r>
              <a:rPr lang="en-US" sz="3800" b="1">
                <a:solidFill>
                  <a:srgbClr val="0000FF"/>
                </a:solidFill>
                <a:latin typeface="Arial" charset="0"/>
                <a:cs typeface="Arial" charset="0"/>
                <a:sym typeface="Franklin Gothic Medium" charset="0"/>
              </a:rPr>
              <a:t>Az epigenetikai szabályozás molekuláris alapjai 1.</a:t>
            </a:r>
          </a:p>
        </p:txBody>
      </p:sp>
      <p:sp>
        <p:nvSpPr>
          <p:cNvPr id="93189" name="TextBox 1"/>
          <p:cNvSpPr txBox="1">
            <a:spLocks noChangeArrowheads="1"/>
          </p:cNvSpPr>
          <p:nvPr/>
        </p:nvSpPr>
        <p:spPr bwMode="auto">
          <a:xfrm>
            <a:off x="610560" y="1556804"/>
            <a:ext cx="2764800" cy="553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01" tIns="45653" rIns="91301" bIns="45653">
            <a:spAutoFit/>
          </a:bodyPr>
          <a:lstStyle>
            <a:lvl1pPr eaLnBrk="0">
              <a:defRPr sz="2400">
                <a:solidFill>
                  <a:schemeClr val="tx1"/>
                </a:solidFill>
                <a:latin typeface="Times New Roman" charset="0"/>
                <a:ea typeface="ＭＳ Ｐゴシック" charset="0"/>
                <a:cs typeface="ＭＳ Ｐゴシック" charset="0"/>
              </a:defRPr>
            </a:lvl1pPr>
            <a:lvl2pPr marL="742950" indent="-285750" eaLnBrk="0">
              <a:defRPr sz="2400">
                <a:solidFill>
                  <a:schemeClr val="tx1"/>
                </a:solidFill>
                <a:latin typeface="Times New Roman" charset="0"/>
                <a:ea typeface="ＭＳ Ｐゴシック" charset="0"/>
              </a:defRPr>
            </a:lvl2pPr>
            <a:lvl3pPr marL="1143000" indent="-228600" eaLnBrk="0">
              <a:defRPr sz="2400">
                <a:solidFill>
                  <a:schemeClr val="tx1"/>
                </a:solidFill>
                <a:latin typeface="Times New Roman" charset="0"/>
                <a:ea typeface="ＭＳ Ｐゴシック" charset="0"/>
              </a:defRPr>
            </a:lvl3pPr>
            <a:lvl4pPr marL="1600200" indent="-228600" eaLnBrk="0">
              <a:defRPr sz="2400">
                <a:solidFill>
                  <a:schemeClr val="tx1"/>
                </a:solidFill>
                <a:latin typeface="Times New Roman" charset="0"/>
                <a:ea typeface="ＭＳ Ｐゴシック" charset="0"/>
              </a:defRPr>
            </a:lvl4pPr>
            <a:lvl5pPr marL="2057400" indent="-228600" eaLnBrk="0">
              <a:defRPr sz="2400">
                <a:solidFill>
                  <a:schemeClr val="tx1"/>
                </a:solidFill>
                <a:latin typeface="Times New Roman" charset="0"/>
                <a:ea typeface="ＭＳ Ｐゴシック" charset="0"/>
              </a:defRPr>
            </a:lvl5pPr>
            <a:lvl6pPr marL="25146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6pPr>
            <a:lvl7pPr marL="29718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7pPr>
            <a:lvl8pPr marL="34290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8pPr>
            <a:lvl9pPr marL="38862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9pPr>
          </a:lstStyle>
          <a:p>
            <a:pPr defTabSz="411375" eaLnBrk="1" fontAlgn="base">
              <a:lnSpc>
                <a:spcPct val="93000"/>
              </a:lnSpc>
              <a:spcBef>
                <a:spcPct val="0"/>
              </a:spcBef>
              <a:spcAft>
                <a:spcPct val="0"/>
              </a:spcAft>
              <a:buClr>
                <a:srgbClr val="000000"/>
              </a:buClr>
              <a:buSzPct val="45000"/>
            </a:pPr>
            <a:r>
              <a:rPr lang="en-US" sz="3200">
                <a:solidFill>
                  <a:srgbClr val="000000"/>
                </a:solidFill>
                <a:latin typeface="Arial" charset="0"/>
                <a:cs typeface="Arial" charset="0"/>
              </a:rPr>
              <a:t>DNS metiláció</a:t>
            </a:r>
          </a:p>
        </p:txBody>
      </p:sp>
    </p:spTree>
    <p:extLst>
      <p:ext uri="{BB962C8B-B14F-4D97-AF65-F5344CB8AC3E}">
        <p14:creationId xmlns:p14="http://schemas.microsoft.com/office/powerpoint/2010/main" val="303041290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1"/>
          <p:cNvSpPr>
            <a:spLocks noGrp="1"/>
          </p:cNvSpPr>
          <p:nvPr>
            <p:ph/>
          </p:nvPr>
        </p:nvSpPr>
        <p:spPr/>
        <p:txBody>
          <a:bodyPr/>
          <a:lstStyle/>
          <a:p>
            <a:endParaRPr lang="hu-HU" dirty="0"/>
          </a:p>
        </p:txBody>
      </p:sp>
      <p:pic>
        <p:nvPicPr>
          <p:cNvPr id="431106" name="Picture 2" descr="Fig 2 full size"/>
          <p:cNvPicPr>
            <a:picLocks noChangeAspect="1" noChangeArrowheads="1"/>
          </p:cNvPicPr>
          <p:nvPr/>
        </p:nvPicPr>
        <p:blipFill>
          <a:blip r:embed="rId2" cstate="print"/>
          <a:srcRect/>
          <a:stretch>
            <a:fillRect/>
          </a:stretch>
        </p:blipFill>
        <p:spPr bwMode="auto">
          <a:xfrm>
            <a:off x="413805" y="764704"/>
            <a:ext cx="8262651" cy="6093296"/>
          </a:xfrm>
          <a:prstGeom prst="rect">
            <a:avLst/>
          </a:prstGeom>
          <a:noFill/>
        </p:spPr>
      </p:pic>
      <p:sp>
        <p:nvSpPr>
          <p:cNvPr id="4" name="Szövegdoboz 3"/>
          <p:cNvSpPr txBox="1"/>
          <p:nvPr/>
        </p:nvSpPr>
        <p:spPr>
          <a:xfrm>
            <a:off x="1043608" y="0"/>
            <a:ext cx="5965800" cy="461665"/>
          </a:xfrm>
          <a:prstGeom prst="rect">
            <a:avLst/>
          </a:prstGeom>
          <a:solidFill>
            <a:schemeClr val="bg1"/>
          </a:solidFill>
        </p:spPr>
        <p:txBody>
          <a:bodyPr wrap="none" rtlCol="0">
            <a:spAutoFit/>
          </a:bodyPr>
          <a:lstStyle/>
          <a:p>
            <a:pPr eaLnBrk="0" hangingPunct="0"/>
            <a:r>
              <a:rPr lang="hu-HU" sz="2400" b="1" dirty="0" smtClean="0">
                <a:solidFill>
                  <a:srgbClr val="000000"/>
                </a:solidFill>
              </a:rPr>
              <a:t>A T sejt polarizáció </a:t>
            </a:r>
            <a:r>
              <a:rPr lang="hu-HU" sz="2400" b="1" dirty="0" err="1" smtClean="0">
                <a:solidFill>
                  <a:srgbClr val="000000"/>
                </a:solidFill>
              </a:rPr>
              <a:t>metilációs</a:t>
            </a:r>
            <a:r>
              <a:rPr lang="hu-HU" sz="2400" b="1" dirty="0" smtClean="0">
                <a:solidFill>
                  <a:srgbClr val="000000"/>
                </a:solidFill>
              </a:rPr>
              <a:t> szabályozása </a:t>
            </a:r>
            <a:endParaRPr lang="hu-HU" sz="2400" b="1" dirty="0">
              <a:solidFill>
                <a:srgbClr val="000000"/>
              </a:solidFill>
            </a:endParaRPr>
          </a:p>
        </p:txBody>
      </p:sp>
    </p:spTree>
    <p:extLst>
      <p:ext uri="{BB962C8B-B14F-4D97-AF65-F5344CB8AC3E}">
        <p14:creationId xmlns:p14="http://schemas.microsoft.com/office/powerpoint/2010/main" val="352105305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Oval 2"/>
          <p:cNvSpPr>
            <a:spLocks noChangeArrowheads="1"/>
          </p:cNvSpPr>
          <p:nvPr/>
        </p:nvSpPr>
        <p:spPr bwMode="auto">
          <a:xfrm>
            <a:off x="6172203" y="4876800"/>
            <a:ext cx="2057400" cy="1447800"/>
          </a:xfrm>
          <a:prstGeom prst="ellipse">
            <a:avLst/>
          </a:prstGeom>
          <a:gradFill rotWithShape="0">
            <a:gsLst>
              <a:gs pos="0">
                <a:srgbClr val="FFFFFF"/>
              </a:gs>
              <a:gs pos="100000">
                <a:srgbClr val="E8E200"/>
              </a:gs>
            </a:gsLst>
            <a:path path="shape">
              <a:fillToRect l="50000" t="50000" r="50000" b="50000"/>
            </a:path>
          </a:gradFill>
          <a:ln w="9525">
            <a:solidFill>
              <a:srgbClr val="0000E4"/>
            </a:solidFill>
            <a:round/>
            <a:headEnd/>
            <a:tailEnd/>
          </a:ln>
        </p:spPr>
        <p:txBody>
          <a:bodyPr wrap="none" lIns="91145" tIns="45575" rIns="91145" bIns="45575" anchor="ctr"/>
          <a:lstStyle/>
          <a:p>
            <a:r>
              <a:rPr lang="en-US" sz="2000" dirty="0">
                <a:solidFill>
                  <a:srgbClr val="EF1F1D"/>
                </a:solidFill>
                <a:latin typeface="Helvetica" charset="0"/>
                <a:ea typeface="MS PGothic" pitchFamily="34" charset="-128"/>
              </a:rPr>
              <a:t>CTA-based</a:t>
            </a:r>
          </a:p>
          <a:p>
            <a:r>
              <a:rPr lang="en-US" sz="2000" dirty="0">
                <a:solidFill>
                  <a:srgbClr val="EF1F1D"/>
                </a:solidFill>
                <a:latin typeface="Helvetica" charset="0"/>
                <a:ea typeface="MS PGothic" pitchFamily="34" charset="-128"/>
              </a:rPr>
              <a:t>Vaccine(s)</a:t>
            </a:r>
          </a:p>
        </p:txBody>
      </p:sp>
      <p:sp>
        <p:nvSpPr>
          <p:cNvPr id="79875" name="Oval 3"/>
          <p:cNvSpPr>
            <a:spLocks noChangeArrowheads="1"/>
          </p:cNvSpPr>
          <p:nvPr/>
        </p:nvSpPr>
        <p:spPr bwMode="auto">
          <a:xfrm>
            <a:off x="6172200" y="500063"/>
            <a:ext cx="2185988" cy="1643062"/>
          </a:xfrm>
          <a:prstGeom prst="ellipse">
            <a:avLst/>
          </a:prstGeom>
          <a:gradFill rotWithShape="0">
            <a:gsLst>
              <a:gs pos="0">
                <a:srgbClr val="FFFFFF"/>
              </a:gs>
              <a:gs pos="100000">
                <a:srgbClr val="4044E8"/>
              </a:gs>
            </a:gsLst>
            <a:path path="shape">
              <a:fillToRect l="50000" t="50000" r="50000" b="50000"/>
            </a:path>
          </a:gradFill>
          <a:ln w="9525">
            <a:solidFill>
              <a:srgbClr val="0000E4"/>
            </a:solidFill>
            <a:round/>
            <a:headEnd/>
            <a:tailEnd/>
          </a:ln>
        </p:spPr>
        <p:txBody>
          <a:bodyPr wrap="none" lIns="91145" tIns="45575" rIns="91145" bIns="45575" anchor="ctr"/>
          <a:lstStyle/>
          <a:p>
            <a:r>
              <a:rPr lang="en-US" sz="2000" dirty="0">
                <a:solidFill>
                  <a:srgbClr val="EF1F1D"/>
                </a:solidFill>
                <a:latin typeface="Helvetica" charset="0"/>
                <a:ea typeface="MS PGothic" pitchFamily="34" charset="-128"/>
              </a:rPr>
              <a:t>Systemic</a:t>
            </a:r>
          </a:p>
          <a:p>
            <a:r>
              <a:rPr lang="en-US" sz="2000" dirty="0">
                <a:solidFill>
                  <a:srgbClr val="EF1F1D"/>
                </a:solidFill>
                <a:latin typeface="Helvetica" charset="0"/>
                <a:ea typeface="MS PGothic" pitchFamily="34" charset="-128"/>
              </a:rPr>
              <a:t>Administration</a:t>
            </a:r>
          </a:p>
          <a:p>
            <a:r>
              <a:rPr lang="en-US" sz="2000" dirty="0">
                <a:solidFill>
                  <a:srgbClr val="EF1F1D"/>
                </a:solidFill>
                <a:latin typeface="Helvetica" charset="0"/>
                <a:ea typeface="MS PGothic" pitchFamily="34" charset="-128"/>
              </a:rPr>
              <a:t>of </a:t>
            </a:r>
            <a:r>
              <a:rPr lang="it-IT" sz="2000" dirty="0">
                <a:solidFill>
                  <a:srgbClr val="EF1F1D"/>
                </a:solidFill>
                <a:latin typeface="Helvetica" charset="0"/>
                <a:ea typeface="MS PGothic" pitchFamily="34" charset="-128"/>
              </a:rPr>
              <a:t>5-AZA-CdR</a:t>
            </a:r>
            <a:endParaRPr lang="en-US" sz="2000" dirty="0">
              <a:solidFill>
                <a:srgbClr val="EF1F1D"/>
              </a:solidFill>
              <a:latin typeface="Helvetica" charset="0"/>
              <a:ea typeface="MS PGothic" pitchFamily="34" charset="-128"/>
            </a:endParaRPr>
          </a:p>
        </p:txBody>
      </p:sp>
      <p:sp>
        <p:nvSpPr>
          <p:cNvPr id="79876" name="Text Box 4"/>
          <p:cNvSpPr txBox="1">
            <a:spLocks noChangeArrowheads="1"/>
          </p:cNvSpPr>
          <p:nvPr/>
        </p:nvSpPr>
        <p:spPr bwMode="auto">
          <a:xfrm>
            <a:off x="5508627" y="3035301"/>
            <a:ext cx="3163764" cy="830704"/>
          </a:xfrm>
          <a:prstGeom prst="rect">
            <a:avLst/>
          </a:prstGeom>
          <a:noFill/>
          <a:ln w="9525">
            <a:noFill/>
            <a:miter lim="800000"/>
            <a:headEnd/>
            <a:tailEnd/>
          </a:ln>
        </p:spPr>
        <p:txBody>
          <a:bodyPr wrap="none" lIns="91145" tIns="45575" rIns="91145" bIns="45575">
            <a:spAutoFit/>
          </a:bodyPr>
          <a:lstStyle/>
          <a:p>
            <a:r>
              <a:rPr lang="it-IT" sz="2400" b="1" i="1" dirty="0">
                <a:solidFill>
                  <a:srgbClr val="FF0000"/>
                </a:solidFill>
                <a:latin typeface="Times New Roman"/>
                <a:ea typeface="MS PGothic" pitchFamily="34" charset="-128"/>
              </a:rPr>
              <a:t>“Epigenetic”</a:t>
            </a:r>
          </a:p>
          <a:p>
            <a:r>
              <a:rPr lang="it-IT" sz="2400" b="1" i="1" dirty="0">
                <a:solidFill>
                  <a:srgbClr val="FF0000"/>
                </a:solidFill>
                <a:latin typeface="Times New Roman"/>
                <a:ea typeface="MS PGothic" pitchFamily="34" charset="-128"/>
              </a:rPr>
              <a:t>chemoimmunotherapy</a:t>
            </a:r>
          </a:p>
        </p:txBody>
      </p:sp>
      <p:sp>
        <p:nvSpPr>
          <p:cNvPr id="79877" name="Line 5"/>
          <p:cNvSpPr>
            <a:spLocks noChangeShapeType="1"/>
          </p:cNvSpPr>
          <p:nvPr/>
        </p:nvSpPr>
        <p:spPr bwMode="auto">
          <a:xfrm rot="-5471604">
            <a:off x="6745292" y="4306888"/>
            <a:ext cx="835025" cy="0"/>
          </a:xfrm>
          <a:prstGeom prst="line">
            <a:avLst/>
          </a:prstGeom>
          <a:noFill/>
          <a:ln w="76200">
            <a:solidFill>
              <a:srgbClr val="00CC99"/>
            </a:solidFill>
            <a:round/>
            <a:headEnd/>
            <a:tailEnd type="triangle" w="med" len="med"/>
          </a:ln>
        </p:spPr>
        <p:txBody>
          <a:bodyPr wrap="none" lIns="91145" tIns="45575" rIns="91145" bIns="45575" anchor="ctr"/>
          <a:lstStyle/>
          <a:p>
            <a:endParaRPr lang="hu-HU">
              <a:solidFill>
                <a:srgbClr val="000000"/>
              </a:solidFill>
              <a:latin typeface="Times New Roman"/>
            </a:endParaRPr>
          </a:p>
        </p:txBody>
      </p:sp>
      <p:sp>
        <p:nvSpPr>
          <p:cNvPr id="79878" name="Line 6"/>
          <p:cNvSpPr>
            <a:spLocks noChangeShapeType="1"/>
          </p:cNvSpPr>
          <p:nvPr/>
        </p:nvSpPr>
        <p:spPr bwMode="auto">
          <a:xfrm rot="-5471604" flipH="1" flipV="1">
            <a:off x="6742113" y="2627313"/>
            <a:ext cx="838200" cy="0"/>
          </a:xfrm>
          <a:prstGeom prst="line">
            <a:avLst/>
          </a:prstGeom>
          <a:noFill/>
          <a:ln w="76200">
            <a:solidFill>
              <a:srgbClr val="00CC99"/>
            </a:solidFill>
            <a:round/>
            <a:headEnd/>
            <a:tailEnd type="triangle" w="med" len="med"/>
          </a:ln>
        </p:spPr>
        <p:txBody>
          <a:bodyPr wrap="none" lIns="91145" tIns="45575" rIns="91145" bIns="45575" anchor="ctr"/>
          <a:lstStyle/>
          <a:p>
            <a:endParaRPr lang="hu-HU">
              <a:solidFill>
                <a:srgbClr val="000000"/>
              </a:solidFill>
              <a:latin typeface="Times New Roman"/>
            </a:endParaRPr>
          </a:p>
        </p:txBody>
      </p:sp>
      <p:sp>
        <p:nvSpPr>
          <p:cNvPr id="402439" name="Oval 7"/>
          <p:cNvSpPr>
            <a:spLocks noChangeArrowheads="1"/>
          </p:cNvSpPr>
          <p:nvPr/>
        </p:nvSpPr>
        <p:spPr bwMode="auto">
          <a:xfrm>
            <a:off x="457200" y="2770188"/>
            <a:ext cx="2057400" cy="1447800"/>
          </a:xfrm>
          <a:prstGeom prst="ellipse">
            <a:avLst/>
          </a:prstGeom>
          <a:gradFill rotWithShape="0">
            <a:gsLst>
              <a:gs pos="0">
                <a:schemeClr val="hlink">
                  <a:gamma/>
                  <a:tint val="18824"/>
                  <a:invGamma/>
                </a:schemeClr>
              </a:gs>
              <a:gs pos="100000">
                <a:schemeClr val="hlink"/>
              </a:gs>
            </a:gsLst>
            <a:path path="shape">
              <a:fillToRect l="50000" t="50000" r="50000" b="50000"/>
            </a:path>
          </a:gradFill>
          <a:ln w="9525">
            <a:solidFill>
              <a:schemeClr val="hlink"/>
            </a:solidFill>
            <a:round/>
            <a:headEnd/>
            <a:tailEnd/>
          </a:ln>
          <a:effectLst/>
        </p:spPr>
        <p:txBody>
          <a:bodyPr wrap="none" lIns="91145" tIns="45575" rIns="91145" bIns="45575" anchor="ctr"/>
          <a:lstStyle/>
          <a:p>
            <a:pPr>
              <a:defRPr/>
            </a:pPr>
            <a:r>
              <a:rPr lang="en-US" sz="2400" dirty="0">
                <a:solidFill>
                  <a:srgbClr val="000000"/>
                </a:solidFill>
                <a:latin typeface="Helvetica"/>
                <a:ea typeface="ＭＳ Ｐゴシック" pitchFamily="34" charset="-128"/>
              </a:rPr>
              <a:t>Methylation</a:t>
            </a:r>
          </a:p>
        </p:txBody>
      </p:sp>
      <p:sp>
        <p:nvSpPr>
          <p:cNvPr id="79880" name="Line 8"/>
          <p:cNvSpPr>
            <a:spLocks noChangeShapeType="1"/>
          </p:cNvSpPr>
          <p:nvPr/>
        </p:nvSpPr>
        <p:spPr bwMode="auto">
          <a:xfrm>
            <a:off x="2819400" y="3498850"/>
            <a:ext cx="2514600" cy="6350"/>
          </a:xfrm>
          <a:prstGeom prst="line">
            <a:avLst/>
          </a:prstGeom>
          <a:noFill/>
          <a:ln w="76200">
            <a:solidFill>
              <a:srgbClr val="00CC99"/>
            </a:solidFill>
            <a:round/>
            <a:headEnd/>
            <a:tailEnd type="triangle" w="med" len="med"/>
          </a:ln>
        </p:spPr>
        <p:txBody>
          <a:bodyPr wrap="none" lIns="91145" tIns="45575" rIns="91145" bIns="45575" anchor="ctr"/>
          <a:lstStyle/>
          <a:p>
            <a:endParaRPr lang="hu-HU">
              <a:solidFill>
                <a:srgbClr val="000000"/>
              </a:solidFill>
              <a:latin typeface="Times New Roman"/>
            </a:endParaRPr>
          </a:p>
        </p:txBody>
      </p:sp>
    </p:spTree>
    <p:extLst>
      <p:ext uri="{BB962C8B-B14F-4D97-AF65-F5344CB8AC3E}">
        <p14:creationId xmlns:p14="http://schemas.microsoft.com/office/powerpoint/2010/main" val="364899134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188454" y="214312"/>
            <a:ext cx="7217299" cy="1077151"/>
          </a:xfrm>
          <a:prstGeom prst="rect">
            <a:avLst/>
          </a:prstGeom>
          <a:noFill/>
          <a:ln w="9525">
            <a:solidFill>
              <a:srgbClr val="FF0000"/>
            </a:solidFill>
            <a:miter lim="800000"/>
            <a:headEnd/>
            <a:tailEnd/>
          </a:ln>
          <a:effectLst/>
        </p:spPr>
        <p:txBody>
          <a:bodyPr wrap="none" lIns="91370" tIns="45687" rIns="91370" bIns="45687">
            <a:spAutoFit/>
          </a:bodyPr>
          <a:lstStyle/>
          <a:p>
            <a:pPr algn="ctr">
              <a:defRPr/>
            </a:pPr>
            <a:r>
              <a:rPr lang="hu-HU" sz="3200" b="1" dirty="0">
                <a:solidFill>
                  <a:srgbClr val="AAAFF2">
                    <a:lumMod val="10000"/>
                  </a:srgbClr>
                </a:solidFill>
                <a:latin typeface="Times New Roman"/>
              </a:rPr>
              <a:t>DNS </a:t>
            </a:r>
            <a:r>
              <a:rPr lang="hu-HU" sz="3200" b="1" dirty="0" err="1">
                <a:solidFill>
                  <a:srgbClr val="AAAFF2">
                    <a:lumMod val="10000"/>
                  </a:srgbClr>
                </a:solidFill>
                <a:latin typeface="Times New Roman"/>
              </a:rPr>
              <a:t>metiláció</a:t>
            </a:r>
            <a:r>
              <a:rPr lang="hu-HU" sz="3200" b="1" dirty="0">
                <a:solidFill>
                  <a:srgbClr val="AAAFF2">
                    <a:lumMod val="10000"/>
                  </a:srgbClr>
                </a:solidFill>
                <a:latin typeface="Times New Roman"/>
              </a:rPr>
              <a:t> szerepet játszik a Th sejtek </a:t>
            </a:r>
          </a:p>
          <a:p>
            <a:pPr algn="ctr">
              <a:defRPr/>
            </a:pPr>
            <a:r>
              <a:rPr lang="hu-HU" sz="3200" b="1" dirty="0">
                <a:solidFill>
                  <a:srgbClr val="AAAFF2">
                    <a:lumMod val="10000"/>
                  </a:srgbClr>
                </a:solidFill>
                <a:latin typeface="Times New Roman"/>
              </a:rPr>
              <a:t>differenciálódásának szabályozásában</a:t>
            </a:r>
          </a:p>
        </p:txBody>
      </p:sp>
      <p:sp>
        <p:nvSpPr>
          <p:cNvPr id="5" name="Text Box 5"/>
          <p:cNvSpPr txBox="1">
            <a:spLocks noChangeArrowheads="1"/>
          </p:cNvSpPr>
          <p:nvPr/>
        </p:nvSpPr>
        <p:spPr bwMode="auto">
          <a:xfrm>
            <a:off x="254884" y="1435287"/>
            <a:ext cx="7910573" cy="5262912"/>
          </a:xfrm>
          <a:prstGeom prst="rect">
            <a:avLst/>
          </a:prstGeom>
          <a:noFill/>
          <a:ln w="9525">
            <a:noFill/>
            <a:miter lim="800000"/>
            <a:headEnd/>
            <a:tailEnd/>
          </a:ln>
          <a:effectLst/>
        </p:spPr>
        <p:txBody>
          <a:bodyPr wrap="none" lIns="91370" tIns="45687" rIns="91370" bIns="45687">
            <a:spAutoFit/>
          </a:bodyPr>
          <a:lstStyle/>
          <a:p>
            <a:pPr>
              <a:defRPr/>
            </a:pPr>
            <a:r>
              <a:rPr lang="hu-HU" sz="2400" dirty="0" err="1" smtClean="0">
                <a:solidFill>
                  <a:srgbClr val="AAAFF2">
                    <a:lumMod val="10000"/>
                  </a:srgbClr>
                </a:solidFill>
                <a:latin typeface="Times New Roman"/>
              </a:rPr>
              <a:t>---Az</a:t>
            </a:r>
            <a:r>
              <a:rPr lang="hu-HU" sz="2400" dirty="0" smtClean="0">
                <a:solidFill>
                  <a:srgbClr val="AAAFF2">
                    <a:lumMod val="10000"/>
                  </a:srgbClr>
                </a:solidFill>
                <a:latin typeface="Times New Roman"/>
              </a:rPr>
              <a:t> </a:t>
            </a:r>
            <a:r>
              <a:rPr lang="hu-HU" sz="2400" dirty="0">
                <a:solidFill>
                  <a:srgbClr val="AAAFF2">
                    <a:lumMod val="10000"/>
                  </a:srgbClr>
                </a:solidFill>
                <a:effectLst>
                  <a:outerShdw blurRad="38100" dist="38100" dir="2700000" algn="tl">
                    <a:srgbClr val="C0C0C0"/>
                  </a:outerShdw>
                </a:effectLst>
                <a:latin typeface="Times New Roman"/>
              </a:rPr>
              <a:t>IL4 gén</a:t>
            </a:r>
            <a:r>
              <a:rPr lang="hu-HU" sz="2400" dirty="0">
                <a:solidFill>
                  <a:srgbClr val="AAAFF2">
                    <a:lumMod val="10000"/>
                  </a:srgbClr>
                </a:solidFill>
                <a:latin typeface="Times New Roman"/>
              </a:rPr>
              <a:t> </a:t>
            </a:r>
            <a:r>
              <a:rPr lang="hu-HU" sz="2400" dirty="0" err="1">
                <a:solidFill>
                  <a:srgbClr val="AAAFF2">
                    <a:lumMod val="10000"/>
                  </a:srgbClr>
                </a:solidFill>
                <a:latin typeface="Times New Roman"/>
              </a:rPr>
              <a:t>promoter</a:t>
            </a:r>
            <a:r>
              <a:rPr lang="hu-HU" sz="2400" dirty="0">
                <a:solidFill>
                  <a:srgbClr val="AAAFF2">
                    <a:lumMod val="10000"/>
                  </a:srgbClr>
                </a:solidFill>
                <a:latin typeface="Times New Roman"/>
              </a:rPr>
              <a:t> és az első intron konzervált szabályozó </a:t>
            </a:r>
          </a:p>
          <a:p>
            <a:pPr>
              <a:defRPr/>
            </a:pPr>
            <a:r>
              <a:rPr lang="hu-HU" sz="2400" dirty="0">
                <a:solidFill>
                  <a:srgbClr val="AAAFF2">
                    <a:lumMod val="10000"/>
                  </a:srgbClr>
                </a:solidFill>
                <a:latin typeface="Times New Roman"/>
              </a:rPr>
              <a:t>elemének (CIRE) </a:t>
            </a:r>
            <a:r>
              <a:rPr lang="hu-HU" sz="2400" dirty="0" err="1">
                <a:solidFill>
                  <a:srgbClr val="AAAFF2">
                    <a:lumMod val="10000"/>
                  </a:srgbClr>
                </a:solidFill>
                <a:latin typeface="Times New Roman"/>
              </a:rPr>
              <a:t>demetilációja</a:t>
            </a:r>
            <a:r>
              <a:rPr lang="hu-HU" sz="2400" dirty="0">
                <a:solidFill>
                  <a:srgbClr val="AAAFF2">
                    <a:lumMod val="10000"/>
                  </a:srgbClr>
                </a:solidFill>
                <a:latin typeface="Times New Roman"/>
              </a:rPr>
              <a:t> és az </a:t>
            </a:r>
            <a:r>
              <a:rPr lang="hu-HU" sz="2400" dirty="0">
                <a:solidFill>
                  <a:srgbClr val="AAAFF2">
                    <a:lumMod val="10000"/>
                  </a:srgbClr>
                </a:solidFill>
                <a:effectLst>
                  <a:outerShdw blurRad="38100" dist="38100" dir="2700000" algn="tl">
                    <a:srgbClr val="C0C0C0"/>
                  </a:outerShdw>
                </a:effectLst>
                <a:latin typeface="Times New Roman"/>
              </a:rPr>
              <a:t>IFN-</a:t>
            </a:r>
            <a:r>
              <a:rPr lang="el-GR" sz="2400" dirty="0">
                <a:solidFill>
                  <a:srgbClr val="AAAFF2">
                    <a:lumMod val="10000"/>
                  </a:srgbClr>
                </a:solidFill>
                <a:effectLst>
                  <a:outerShdw blurRad="38100" dist="38100" dir="2700000" algn="tl">
                    <a:srgbClr val="C0C0C0"/>
                  </a:outerShdw>
                </a:effectLst>
                <a:latin typeface="Times New Roman"/>
                <a:cs typeface="Arial" pitchFamily="34" charset="0"/>
              </a:rPr>
              <a:t>γ</a:t>
            </a:r>
            <a:r>
              <a:rPr lang="hu-HU" sz="2400" dirty="0">
                <a:solidFill>
                  <a:srgbClr val="AAAFF2">
                    <a:lumMod val="10000"/>
                  </a:srgbClr>
                </a:solidFill>
                <a:latin typeface="Times New Roman"/>
                <a:cs typeface="Arial" pitchFamily="34" charset="0"/>
              </a:rPr>
              <a:t> </a:t>
            </a:r>
            <a:r>
              <a:rPr lang="hu-HU" sz="2400" dirty="0" err="1">
                <a:solidFill>
                  <a:srgbClr val="AAAFF2">
                    <a:lumMod val="10000"/>
                  </a:srgbClr>
                </a:solidFill>
                <a:latin typeface="Times New Roman"/>
                <a:cs typeface="Arial" pitchFamily="34" charset="0"/>
              </a:rPr>
              <a:t>promoter</a:t>
            </a:r>
            <a:r>
              <a:rPr lang="hu-HU" sz="2400" dirty="0">
                <a:solidFill>
                  <a:srgbClr val="AAAFF2">
                    <a:lumMod val="10000"/>
                  </a:srgbClr>
                </a:solidFill>
                <a:latin typeface="Times New Roman"/>
                <a:cs typeface="Arial" pitchFamily="34" charset="0"/>
              </a:rPr>
              <a:t> </a:t>
            </a:r>
            <a:endParaRPr lang="hu-HU" sz="2400" dirty="0" smtClean="0">
              <a:solidFill>
                <a:srgbClr val="AAAFF2">
                  <a:lumMod val="10000"/>
                </a:srgbClr>
              </a:solidFill>
              <a:latin typeface="Times New Roman"/>
              <a:cs typeface="Arial" pitchFamily="34" charset="0"/>
            </a:endParaRPr>
          </a:p>
          <a:p>
            <a:pPr>
              <a:defRPr/>
            </a:pPr>
            <a:r>
              <a:rPr lang="hu-HU" sz="2400" dirty="0" smtClean="0">
                <a:solidFill>
                  <a:srgbClr val="AAAFF2">
                    <a:lumMod val="10000"/>
                  </a:srgbClr>
                </a:solidFill>
                <a:latin typeface="Times New Roman"/>
                <a:cs typeface="Arial" pitchFamily="34" charset="0"/>
              </a:rPr>
              <a:t>régiójának </a:t>
            </a:r>
            <a:r>
              <a:rPr lang="hu-HU" sz="2400" dirty="0" err="1" smtClean="0">
                <a:solidFill>
                  <a:srgbClr val="AAAFF2">
                    <a:lumMod val="10000"/>
                  </a:srgbClr>
                </a:solidFill>
                <a:latin typeface="Times New Roman"/>
                <a:cs typeface="Arial" pitchFamily="34" charset="0"/>
              </a:rPr>
              <a:t>hipermetilációja</a:t>
            </a:r>
            <a:r>
              <a:rPr lang="hu-HU" sz="2400" dirty="0" smtClean="0">
                <a:solidFill>
                  <a:srgbClr val="AAAFF2">
                    <a:lumMod val="10000"/>
                  </a:srgbClr>
                </a:solidFill>
                <a:latin typeface="Times New Roman"/>
                <a:cs typeface="Arial" pitchFamily="34" charset="0"/>
              </a:rPr>
              <a:t> </a:t>
            </a:r>
            <a:r>
              <a:rPr lang="hu-HU" sz="2400" dirty="0">
                <a:solidFill>
                  <a:srgbClr val="AAAFF2">
                    <a:lumMod val="10000"/>
                  </a:srgbClr>
                </a:solidFill>
                <a:latin typeface="Times New Roman"/>
                <a:cs typeface="Arial" pitchFamily="34" charset="0"/>
              </a:rPr>
              <a:t>=&gt; nagyobb IL-4 termelődést és </a:t>
            </a:r>
            <a:endParaRPr lang="hu-HU" sz="2400" dirty="0" smtClean="0">
              <a:solidFill>
                <a:srgbClr val="AAAFF2">
                  <a:lumMod val="10000"/>
                </a:srgbClr>
              </a:solidFill>
              <a:latin typeface="Times New Roman"/>
              <a:cs typeface="Arial" pitchFamily="34" charset="0"/>
            </a:endParaRPr>
          </a:p>
          <a:p>
            <a:pPr>
              <a:defRPr/>
            </a:pPr>
            <a:r>
              <a:rPr lang="hu-HU" sz="2400" dirty="0" smtClean="0">
                <a:solidFill>
                  <a:srgbClr val="AAAFF2">
                    <a:lumMod val="10000"/>
                  </a:srgbClr>
                </a:solidFill>
                <a:latin typeface="Times New Roman"/>
                <a:cs typeface="Arial" pitchFamily="34" charset="0"/>
              </a:rPr>
              <a:t>emelkedett Th2 </a:t>
            </a:r>
            <a:r>
              <a:rPr lang="hu-HU" sz="2400" dirty="0" err="1">
                <a:solidFill>
                  <a:srgbClr val="AAAFF2">
                    <a:lumMod val="10000"/>
                  </a:srgbClr>
                </a:solidFill>
                <a:latin typeface="Times New Roman"/>
                <a:cs typeface="Arial" pitchFamily="34" charset="0"/>
              </a:rPr>
              <a:t>diff-t</a:t>
            </a:r>
            <a:r>
              <a:rPr lang="hu-HU" sz="2400" dirty="0">
                <a:solidFill>
                  <a:srgbClr val="AAAFF2">
                    <a:lumMod val="10000"/>
                  </a:srgbClr>
                </a:solidFill>
                <a:latin typeface="Times New Roman"/>
                <a:cs typeface="Arial" pitchFamily="34" charset="0"/>
              </a:rPr>
              <a:t> </a:t>
            </a:r>
            <a:r>
              <a:rPr lang="hu-HU" sz="2400" dirty="0" smtClean="0">
                <a:solidFill>
                  <a:srgbClr val="AAAFF2">
                    <a:lumMod val="10000"/>
                  </a:srgbClr>
                </a:solidFill>
                <a:latin typeface="Times New Roman"/>
                <a:cs typeface="Arial" pitchFamily="34" charset="0"/>
              </a:rPr>
              <a:t>okoz IL-4 </a:t>
            </a:r>
            <a:r>
              <a:rPr lang="hu-HU" sz="2400" dirty="0">
                <a:solidFill>
                  <a:srgbClr val="AAAFF2">
                    <a:lumMod val="10000"/>
                  </a:srgbClr>
                </a:solidFill>
                <a:latin typeface="Times New Roman"/>
                <a:cs typeface="Arial" pitchFamily="34" charset="0"/>
              </a:rPr>
              <a:t>gén 3’ végi konzervált </a:t>
            </a:r>
            <a:endParaRPr lang="hu-HU" sz="2400" dirty="0" smtClean="0">
              <a:solidFill>
                <a:srgbClr val="AAAFF2">
                  <a:lumMod val="10000"/>
                </a:srgbClr>
              </a:solidFill>
              <a:latin typeface="Times New Roman"/>
              <a:cs typeface="Arial" pitchFamily="34" charset="0"/>
            </a:endParaRPr>
          </a:p>
          <a:p>
            <a:pPr>
              <a:defRPr/>
            </a:pPr>
            <a:r>
              <a:rPr lang="hu-HU" sz="2400" dirty="0" err="1" smtClean="0">
                <a:solidFill>
                  <a:srgbClr val="AAAFF2">
                    <a:lumMod val="10000"/>
                  </a:srgbClr>
                </a:solidFill>
                <a:latin typeface="Times New Roman"/>
                <a:cs typeface="Arial" pitchFamily="34" charset="0"/>
              </a:rPr>
              <a:t>DNaseI-hiperszenzitív</a:t>
            </a:r>
            <a:r>
              <a:rPr lang="hu-HU" sz="2400" dirty="0" smtClean="0">
                <a:solidFill>
                  <a:srgbClr val="AAAFF2">
                    <a:lumMod val="10000"/>
                  </a:srgbClr>
                </a:solidFill>
                <a:latin typeface="Times New Roman"/>
                <a:cs typeface="Arial" pitchFamily="34" charset="0"/>
              </a:rPr>
              <a:t> </a:t>
            </a:r>
            <a:r>
              <a:rPr lang="hu-HU" sz="2400" dirty="0">
                <a:solidFill>
                  <a:srgbClr val="AAAFF2">
                    <a:lumMod val="10000"/>
                  </a:srgbClr>
                </a:solidFill>
                <a:latin typeface="Times New Roman"/>
                <a:cs typeface="Arial" pitchFamily="34" charset="0"/>
              </a:rPr>
              <a:t>régiójának </a:t>
            </a:r>
            <a:r>
              <a:rPr lang="hu-HU" sz="2400" dirty="0" err="1" smtClean="0">
                <a:solidFill>
                  <a:srgbClr val="AAAFF2">
                    <a:lumMod val="10000"/>
                  </a:srgbClr>
                </a:solidFill>
                <a:latin typeface="Times New Roman"/>
                <a:cs typeface="Arial" pitchFamily="34" charset="0"/>
              </a:rPr>
              <a:t>metiláltsága</a:t>
            </a:r>
            <a:r>
              <a:rPr lang="hu-HU" sz="2400" dirty="0" smtClean="0">
                <a:solidFill>
                  <a:srgbClr val="AAAFF2">
                    <a:lumMod val="10000"/>
                  </a:srgbClr>
                </a:solidFill>
                <a:latin typeface="Times New Roman"/>
                <a:cs typeface="Arial" pitchFamily="34" charset="0"/>
              </a:rPr>
              <a:t> </a:t>
            </a:r>
            <a:r>
              <a:rPr lang="hu-HU" sz="2400" dirty="0">
                <a:solidFill>
                  <a:srgbClr val="AAAFF2">
                    <a:lumMod val="10000"/>
                  </a:srgbClr>
                </a:solidFill>
                <a:latin typeface="Times New Roman"/>
                <a:cs typeface="Arial" pitchFamily="34" charset="0"/>
              </a:rPr>
              <a:t>Th1 </a:t>
            </a:r>
            <a:endParaRPr lang="hu-HU" sz="2400" dirty="0" smtClean="0">
              <a:solidFill>
                <a:srgbClr val="AAAFF2">
                  <a:lumMod val="10000"/>
                </a:srgbClr>
              </a:solidFill>
              <a:latin typeface="Times New Roman"/>
              <a:cs typeface="Arial" pitchFamily="34" charset="0"/>
            </a:endParaRPr>
          </a:p>
          <a:p>
            <a:pPr>
              <a:defRPr/>
            </a:pPr>
            <a:r>
              <a:rPr lang="hu-HU" sz="2400" dirty="0" err="1" smtClean="0">
                <a:solidFill>
                  <a:srgbClr val="AAAFF2">
                    <a:lumMod val="10000"/>
                  </a:srgbClr>
                </a:solidFill>
                <a:latin typeface="Times New Roman"/>
                <a:cs typeface="Arial" pitchFamily="34" charset="0"/>
              </a:rPr>
              <a:t>diff-al</a:t>
            </a:r>
            <a:r>
              <a:rPr lang="hu-HU" sz="2400" dirty="0" smtClean="0">
                <a:solidFill>
                  <a:srgbClr val="AAAFF2">
                    <a:lumMod val="10000"/>
                  </a:srgbClr>
                </a:solidFill>
                <a:latin typeface="Times New Roman"/>
                <a:cs typeface="Arial" pitchFamily="34" charset="0"/>
              </a:rPr>
              <a:t> asszociál   </a:t>
            </a:r>
            <a:r>
              <a:rPr lang="hu-HU" sz="2400" i="1" dirty="0">
                <a:solidFill>
                  <a:srgbClr val="AAAFF2">
                    <a:lumMod val="10000"/>
                  </a:srgbClr>
                </a:solidFill>
                <a:latin typeface="Times New Roman"/>
                <a:cs typeface="Arial" pitchFamily="34" charset="0"/>
              </a:rPr>
              <a:t>(Lee et </a:t>
            </a:r>
            <a:r>
              <a:rPr lang="hu-HU" sz="2400" i="1" dirty="0" err="1">
                <a:solidFill>
                  <a:srgbClr val="AAAFF2">
                    <a:lumMod val="10000"/>
                  </a:srgbClr>
                </a:solidFill>
                <a:latin typeface="Times New Roman"/>
                <a:cs typeface="Arial" pitchFamily="34" charset="0"/>
              </a:rPr>
              <a:t>al</a:t>
            </a:r>
            <a:r>
              <a:rPr lang="hu-HU" sz="2400" i="1" dirty="0">
                <a:solidFill>
                  <a:srgbClr val="AAAFF2">
                    <a:lumMod val="10000"/>
                  </a:srgbClr>
                </a:solidFill>
                <a:latin typeface="Times New Roman"/>
                <a:cs typeface="Arial" pitchFamily="34" charset="0"/>
              </a:rPr>
              <a:t>, 2002; Jones et </a:t>
            </a:r>
            <a:r>
              <a:rPr lang="hu-HU" sz="2400" i="1" dirty="0" err="1">
                <a:solidFill>
                  <a:srgbClr val="AAAFF2">
                    <a:lumMod val="10000"/>
                  </a:srgbClr>
                </a:solidFill>
                <a:latin typeface="Times New Roman"/>
                <a:cs typeface="Arial" pitchFamily="34" charset="0"/>
              </a:rPr>
              <a:t>al</a:t>
            </a:r>
            <a:r>
              <a:rPr lang="hu-HU" sz="2400" i="1" dirty="0">
                <a:solidFill>
                  <a:srgbClr val="AAAFF2">
                    <a:lumMod val="10000"/>
                  </a:srgbClr>
                </a:solidFill>
                <a:latin typeface="Times New Roman"/>
                <a:cs typeface="Arial" pitchFamily="34" charset="0"/>
              </a:rPr>
              <a:t>, 2006)</a:t>
            </a:r>
          </a:p>
          <a:p>
            <a:pPr>
              <a:defRPr/>
            </a:pPr>
            <a:endParaRPr lang="hu-HU" sz="2400" dirty="0">
              <a:solidFill>
                <a:srgbClr val="AAAFF2">
                  <a:lumMod val="10000"/>
                </a:srgbClr>
              </a:solidFill>
              <a:latin typeface="Times New Roman"/>
              <a:cs typeface="Arial" pitchFamily="34" charset="0"/>
            </a:endParaRPr>
          </a:p>
          <a:p>
            <a:pPr>
              <a:defRPr/>
            </a:pPr>
            <a:r>
              <a:rPr lang="hu-HU" sz="2400" dirty="0">
                <a:solidFill>
                  <a:srgbClr val="AAAFF2">
                    <a:lumMod val="10000"/>
                  </a:srgbClr>
                </a:solidFill>
                <a:latin typeface="Times New Roman"/>
                <a:cs typeface="Arial" pitchFamily="34" charset="0"/>
              </a:rPr>
              <a:t>Környezeti tényező indukálta </a:t>
            </a:r>
            <a:r>
              <a:rPr lang="hu-HU" sz="2400" dirty="0" err="1">
                <a:solidFill>
                  <a:srgbClr val="AAAFF2">
                    <a:lumMod val="10000"/>
                  </a:srgbClr>
                </a:solidFill>
                <a:latin typeface="Times New Roman"/>
                <a:cs typeface="Arial" pitchFamily="34" charset="0"/>
              </a:rPr>
              <a:t>hipermetiláció</a:t>
            </a:r>
            <a:r>
              <a:rPr lang="hu-HU" sz="2400" dirty="0">
                <a:solidFill>
                  <a:srgbClr val="AAAFF2">
                    <a:lumMod val="10000"/>
                  </a:srgbClr>
                </a:solidFill>
                <a:latin typeface="Times New Roman"/>
                <a:cs typeface="Arial" pitchFamily="34" charset="0"/>
              </a:rPr>
              <a:t>  </a:t>
            </a:r>
          </a:p>
          <a:p>
            <a:pPr>
              <a:defRPr/>
            </a:pPr>
            <a:endParaRPr lang="hu-HU" sz="2400" dirty="0">
              <a:solidFill>
                <a:srgbClr val="AAAFF2">
                  <a:lumMod val="10000"/>
                </a:srgbClr>
              </a:solidFill>
              <a:latin typeface="Times New Roman"/>
              <a:cs typeface="Arial" pitchFamily="34" charset="0"/>
            </a:endParaRPr>
          </a:p>
          <a:p>
            <a:pPr>
              <a:defRPr/>
            </a:pPr>
            <a:r>
              <a:rPr lang="hu-HU" sz="2400" dirty="0">
                <a:solidFill>
                  <a:srgbClr val="AAAFF2">
                    <a:lumMod val="10000"/>
                  </a:srgbClr>
                </a:solidFill>
                <a:latin typeface="Times New Roman"/>
                <a:cs typeface="Arial" pitchFamily="34" charset="0"/>
              </a:rPr>
              <a:t>Egerekben a belélegeztetett dízel és az </a:t>
            </a:r>
            <a:r>
              <a:rPr lang="hu-HU" sz="2400" dirty="0" err="1">
                <a:solidFill>
                  <a:srgbClr val="AAAFF2">
                    <a:lumMod val="10000"/>
                  </a:srgbClr>
                </a:solidFill>
                <a:latin typeface="Times New Roman"/>
                <a:cs typeface="Arial" pitchFamily="34" charset="0"/>
              </a:rPr>
              <a:t>intranasalis</a:t>
            </a:r>
            <a:r>
              <a:rPr lang="hu-HU" sz="2400" dirty="0">
                <a:solidFill>
                  <a:srgbClr val="AAAFF2">
                    <a:lumMod val="10000"/>
                  </a:srgbClr>
                </a:solidFill>
                <a:latin typeface="Times New Roman"/>
                <a:cs typeface="Arial" pitchFamily="34" charset="0"/>
              </a:rPr>
              <a:t> </a:t>
            </a:r>
            <a:endParaRPr lang="hu-HU" sz="2400" dirty="0" smtClean="0">
              <a:solidFill>
                <a:srgbClr val="AAAFF2">
                  <a:lumMod val="10000"/>
                </a:srgbClr>
              </a:solidFill>
              <a:latin typeface="Times New Roman"/>
              <a:cs typeface="Arial" pitchFamily="34" charset="0"/>
            </a:endParaRPr>
          </a:p>
          <a:p>
            <a:pPr>
              <a:defRPr/>
            </a:pPr>
            <a:r>
              <a:rPr lang="hu-HU" sz="2400" dirty="0" err="1" smtClean="0">
                <a:solidFill>
                  <a:srgbClr val="AAAFF2">
                    <a:lumMod val="10000"/>
                  </a:srgbClr>
                </a:solidFill>
                <a:latin typeface="Times New Roman"/>
                <a:cs typeface="Arial" pitchFamily="34" charset="0"/>
              </a:rPr>
              <a:t>Aspergillus</a:t>
            </a:r>
            <a:r>
              <a:rPr lang="hu-HU" sz="2400" dirty="0" smtClean="0">
                <a:solidFill>
                  <a:srgbClr val="AAAFF2">
                    <a:lumMod val="10000"/>
                  </a:srgbClr>
                </a:solidFill>
                <a:latin typeface="Times New Roman"/>
                <a:cs typeface="Arial" pitchFamily="34" charset="0"/>
              </a:rPr>
              <a:t> </a:t>
            </a:r>
            <a:r>
              <a:rPr lang="hu-HU" sz="2400" dirty="0" err="1">
                <a:solidFill>
                  <a:srgbClr val="AAAFF2">
                    <a:lumMod val="10000"/>
                  </a:srgbClr>
                </a:solidFill>
                <a:latin typeface="Times New Roman"/>
                <a:cs typeface="Arial" pitchFamily="34" charset="0"/>
              </a:rPr>
              <a:t>fumigatus</a:t>
            </a:r>
            <a:r>
              <a:rPr lang="hu-HU" sz="2400" dirty="0">
                <a:solidFill>
                  <a:srgbClr val="AAAFF2">
                    <a:lumMod val="10000"/>
                  </a:srgbClr>
                </a:solidFill>
                <a:latin typeface="Times New Roman"/>
                <a:cs typeface="Arial" pitchFamily="34" charset="0"/>
              </a:rPr>
              <a:t> </a:t>
            </a:r>
            <a:r>
              <a:rPr lang="hu-HU" sz="2400" dirty="0" smtClean="0">
                <a:solidFill>
                  <a:srgbClr val="AAAFF2">
                    <a:lumMod val="10000"/>
                  </a:srgbClr>
                </a:solidFill>
                <a:latin typeface="Times New Roman"/>
                <a:cs typeface="Arial" pitchFamily="34" charset="0"/>
              </a:rPr>
              <a:t>okozta </a:t>
            </a:r>
            <a:r>
              <a:rPr lang="hu-HU" sz="2400" dirty="0" err="1">
                <a:solidFill>
                  <a:srgbClr val="AAAFF2">
                    <a:lumMod val="10000"/>
                  </a:srgbClr>
                </a:solidFill>
                <a:latin typeface="Times New Roman"/>
                <a:cs typeface="Arial" pitchFamily="34" charset="0"/>
              </a:rPr>
              <a:t>hipermetiláció</a:t>
            </a:r>
            <a:r>
              <a:rPr lang="hu-HU" sz="2400" dirty="0">
                <a:solidFill>
                  <a:srgbClr val="AAAFF2">
                    <a:lumMod val="10000"/>
                  </a:srgbClr>
                </a:solidFill>
                <a:latin typeface="Times New Roman"/>
                <a:cs typeface="Arial" pitchFamily="34" charset="0"/>
              </a:rPr>
              <a:t> (</a:t>
            </a:r>
            <a:r>
              <a:rPr lang="hu-HU" sz="2400" dirty="0">
                <a:solidFill>
                  <a:srgbClr val="AAAFF2">
                    <a:lumMod val="10000"/>
                  </a:srgbClr>
                </a:solidFill>
                <a:latin typeface="Times New Roman"/>
              </a:rPr>
              <a:t>IFN-</a:t>
            </a:r>
            <a:r>
              <a:rPr lang="el-GR" sz="2400" dirty="0">
                <a:solidFill>
                  <a:srgbClr val="AAAFF2">
                    <a:lumMod val="10000"/>
                  </a:srgbClr>
                </a:solidFill>
                <a:latin typeface="Times New Roman"/>
              </a:rPr>
              <a:t>γ</a:t>
            </a:r>
            <a:r>
              <a:rPr lang="hu-HU" sz="2400" dirty="0">
                <a:solidFill>
                  <a:srgbClr val="AAAFF2">
                    <a:lumMod val="10000"/>
                  </a:srgbClr>
                </a:solidFill>
                <a:latin typeface="Times New Roman"/>
              </a:rPr>
              <a:t> és </a:t>
            </a:r>
            <a:r>
              <a:rPr lang="hu-HU" sz="2400" dirty="0" smtClean="0">
                <a:solidFill>
                  <a:srgbClr val="AAAFF2">
                    <a:lumMod val="10000"/>
                  </a:srgbClr>
                </a:solidFill>
                <a:latin typeface="Times New Roman"/>
              </a:rPr>
              <a:t>IL4</a:t>
            </a:r>
          </a:p>
          <a:p>
            <a:pPr>
              <a:defRPr/>
            </a:pPr>
            <a:r>
              <a:rPr lang="hu-HU" sz="2400" dirty="0" smtClean="0">
                <a:solidFill>
                  <a:srgbClr val="AAAFF2">
                    <a:lumMod val="10000"/>
                  </a:srgbClr>
                </a:solidFill>
                <a:latin typeface="Times New Roman"/>
              </a:rPr>
              <a:t> </a:t>
            </a:r>
            <a:r>
              <a:rPr lang="hu-HU" sz="2400" dirty="0" err="1">
                <a:solidFill>
                  <a:srgbClr val="AAAFF2">
                    <a:lumMod val="10000"/>
                  </a:srgbClr>
                </a:solidFill>
                <a:latin typeface="Times New Roman"/>
              </a:rPr>
              <a:t>promoter</a:t>
            </a:r>
            <a:r>
              <a:rPr lang="hu-HU" sz="2400" dirty="0">
                <a:solidFill>
                  <a:srgbClr val="AAAFF2">
                    <a:lumMod val="10000"/>
                  </a:srgbClr>
                </a:solidFill>
                <a:latin typeface="Times New Roman"/>
              </a:rPr>
              <a:t> régióiban) korrelált </a:t>
            </a:r>
            <a:r>
              <a:rPr lang="hu-HU" sz="2400" dirty="0" smtClean="0">
                <a:solidFill>
                  <a:srgbClr val="AAAFF2">
                    <a:lumMod val="10000"/>
                  </a:srgbClr>
                </a:solidFill>
                <a:latin typeface="Times New Roman"/>
              </a:rPr>
              <a:t>az </a:t>
            </a:r>
            <a:r>
              <a:rPr lang="hu-HU" sz="2400" dirty="0" err="1">
                <a:solidFill>
                  <a:srgbClr val="AAAFF2">
                    <a:lumMod val="10000"/>
                  </a:srgbClr>
                </a:solidFill>
                <a:latin typeface="Times New Roman"/>
              </a:rPr>
              <a:t>IgE</a:t>
            </a:r>
            <a:r>
              <a:rPr lang="hu-HU" sz="2400" dirty="0">
                <a:solidFill>
                  <a:srgbClr val="AAAFF2">
                    <a:lumMod val="10000"/>
                  </a:srgbClr>
                </a:solidFill>
                <a:latin typeface="Times New Roman"/>
              </a:rPr>
              <a:t> szint</a:t>
            </a:r>
            <a:r>
              <a:rPr lang="hu-HU" sz="2400" dirty="0">
                <a:solidFill>
                  <a:srgbClr val="AAAFF2">
                    <a:lumMod val="10000"/>
                  </a:srgbClr>
                </a:solidFill>
                <a:effectLst>
                  <a:outerShdw blurRad="38100" dist="38100" dir="2700000" algn="tl">
                    <a:srgbClr val="C0C0C0"/>
                  </a:outerShdw>
                </a:effectLst>
                <a:latin typeface="Times New Roman"/>
              </a:rPr>
              <a:t> </a:t>
            </a:r>
            <a:r>
              <a:rPr lang="hu-HU" sz="2400" dirty="0">
                <a:solidFill>
                  <a:srgbClr val="AAAFF2">
                    <a:lumMod val="10000"/>
                  </a:srgbClr>
                </a:solidFill>
                <a:latin typeface="Times New Roman"/>
              </a:rPr>
              <a:t>változással </a:t>
            </a:r>
            <a:endParaRPr lang="hu-HU" sz="2400" dirty="0" smtClean="0">
              <a:solidFill>
                <a:srgbClr val="AAAFF2">
                  <a:lumMod val="10000"/>
                </a:srgbClr>
              </a:solidFill>
              <a:latin typeface="Times New Roman"/>
            </a:endParaRPr>
          </a:p>
          <a:p>
            <a:pPr>
              <a:defRPr/>
            </a:pPr>
            <a:r>
              <a:rPr lang="hu-HU" sz="2400" i="1" dirty="0" smtClean="0">
                <a:solidFill>
                  <a:srgbClr val="AAAFF2">
                    <a:lumMod val="10000"/>
                  </a:srgbClr>
                </a:solidFill>
                <a:latin typeface="Times New Roman"/>
              </a:rPr>
              <a:t>(</a:t>
            </a:r>
            <a:r>
              <a:rPr lang="hu-HU" sz="2400" i="1" dirty="0" err="1">
                <a:solidFill>
                  <a:srgbClr val="AAAFF2">
                    <a:lumMod val="10000"/>
                  </a:srgbClr>
                </a:solidFill>
                <a:latin typeface="Times New Roman"/>
              </a:rPr>
              <a:t>Liu</a:t>
            </a:r>
            <a:r>
              <a:rPr lang="hu-HU" sz="2400" i="1" dirty="0">
                <a:solidFill>
                  <a:srgbClr val="AAAFF2">
                    <a:lumMod val="10000"/>
                  </a:srgbClr>
                </a:solidFill>
                <a:latin typeface="Times New Roman"/>
              </a:rPr>
              <a:t> et </a:t>
            </a:r>
            <a:r>
              <a:rPr lang="hu-HU" sz="2400" i="1" dirty="0" err="1">
                <a:solidFill>
                  <a:srgbClr val="AAAFF2">
                    <a:lumMod val="10000"/>
                  </a:srgbClr>
                </a:solidFill>
                <a:latin typeface="Times New Roman"/>
              </a:rPr>
              <a:t>al</a:t>
            </a:r>
            <a:r>
              <a:rPr lang="hu-HU" sz="2400" i="1" dirty="0">
                <a:solidFill>
                  <a:srgbClr val="AAAFF2">
                    <a:lumMod val="10000"/>
                  </a:srgbClr>
                </a:solidFill>
                <a:latin typeface="Times New Roman"/>
              </a:rPr>
              <a:t>, 2008)</a:t>
            </a:r>
          </a:p>
          <a:p>
            <a:pPr>
              <a:defRPr/>
            </a:pPr>
            <a:endParaRPr lang="hu-HU" sz="2400" i="1" dirty="0">
              <a:solidFill>
                <a:srgbClr val="AAAFF2">
                  <a:lumMod val="10000"/>
                </a:srgbClr>
              </a:solidFill>
              <a:latin typeface="Times New Roman"/>
            </a:endParaRPr>
          </a:p>
        </p:txBody>
      </p:sp>
    </p:spTree>
    <p:extLst>
      <p:ext uri="{BB962C8B-B14F-4D97-AF65-F5344CB8AC3E}">
        <p14:creationId xmlns:p14="http://schemas.microsoft.com/office/powerpoint/2010/main" val="15655569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4" name="Text Box 4"/>
          <p:cNvSpPr txBox="1">
            <a:spLocks noChangeArrowheads="1"/>
          </p:cNvSpPr>
          <p:nvPr/>
        </p:nvSpPr>
        <p:spPr bwMode="auto">
          <a:xfrm>
            <a:off x="457200" y="88906"/>
            <a:ext cx="8229600" cy="1292369"/>
          </a:xfrm>
          <a:prstGeom prst="rect">
            <a:avLst/>
          </a:prstGeom>
          <a:noFill/>
          <a:ln w="12700">
            <a:noFill/>
            <a:miter lim="800000"/>
            <a:headEnd/>
            <a:tailEnd/>
          </a:ln>
        </p:spPr>
        <p:txBody>
          <a:bodyPr lIns="91145" tIns="45575" rIns="91145" bIns="45575">
            <a:spAutoFit/>
          </a:bodyPr>
          <a:lstStyle/>
          <a:p>
            <a:pPr algn="ctr"/>
            <a:r>
              <a:rPr lang="it-IT" sz="2600" dirty="0">
                <a:solidFill>
                  <a:prstClr val="black"/>
                </a:solidFill>
                <a:latin typeface="Calibri"/>
              </a:rPr>
              <a:t>PHARMACOLOGIC DNA HYPOMETHYLATION </a:t>
            </a:r>
          </a:p>
          <a:p>
            <a:pPr algn="ctr"/>
            <a:r>
              <a:rPr lang="it-IT" sz="2600" dirty="0">
                <a:solidFill>
                  <a:prstClr val="black"/>
                </a:solidFill>
                <a:latin typeface="Calibri"/>
              </a:rPr>
              <a:t>AS A “POSITIVE” REGULATOR </a:t>
            </a:r>
          </a:p>
          <a:p>
            <a:pPr algn="ctr"/>
            <a:r>
              <a:rPr lang="it-IT" sz="2600" dirty="0">
                <a:solidFill>
                  <a:prstClr val="black"/>
                </a:solidFill>
                <a:latin typeface="Calibri"/>
              </a:rPr>
              <a:t>OF THE BIOLOGY OF CANCER CELLS </a:t>
            </a:r>
          </a:p>
        </p:txBody>
      </p:sp>
      <p:sp>
        <p:nvSpPr>
          <p:cNvPr id="384005" name="Rectangle 5"/>
          <p:cNvSpPr>
            <a:spLocks noChangeArrowheads="1"/>
          </p:cNvSpPr>
          <p:nvPr/>
        </p:nvSpPr>
        <p:spPr bwMode="auto">
          <a:xfrm>
            <a:off x="3170238" y="3725863"/>
            <a:ext cx="2282902" cy="461372"/>
          </a:xfrm>
          <a:prstGeom prst="rect">
            <a:avLst/>
          </a:prstGeom>
          <a:noFill/>
          <a:ln w="12700">
            <a:noFill/>
            <a:miter lim="800000"/>
            <a:headEnd/>
            <a:tailEnd/>
          </a:ln>
        </p:spPr>
        <p:txBody>
          <a:bodyPr wrap="none" lIns="91145" tIns="45575" rIns="91145" bIns="45575">
            <a:spAutoFit/>
          </a:bodyPr>
          <a:lstStyle/>
          <a:p>
            <a:r>
              <a:rPr lang="it-IT" sz="2400" b="1" dirty="0">
                <a:solidFill>
                  <a:srgbClr val="000000"/>
                </a:solidFill>
                <a:latin typeface="Calibri"/>
              </a:rPr>
              <a:t>Epigenetic drugs</a:t>
            </a:r>
          </a:p>
        </p:txBody>
      </p:sp>
      <p:grpSp>
        <p:nvGrpSpPr>
          <p:cNvPr id="2" name="Group 28"/>
          <p:cNvGrpSpPr>
            <a:grpSpLocks/>
          </p:cNvGrpSpPr>
          <p:nvPr/>
        </p:nvGrpSpPr>
        <p:grpSpPr bwMode="auto">
          <a:xfrm>
            <a:off x="2754313" y="5486400"/>
            <a:ext cx="1905000" cy="990600"/>
            <a:chOff x="1735" y="3173"/>
            <a:chExt cx="1200" cy="624"/>
          </a:xfrm>
        </p:grpSpPr>
        <p:sp>
          <p:nvSpPr>
            <p:cNvPr id="78872" name="Oval 10"/>
            <p:cNvSpPr>
              <a:spLocks noChangeArrowheads="1"/>
            </p:cNvSpPr>
            <p:nvPr/>
          </p:nvSpPr>
          <p:spPr bwMode="auto">
            <a:xfrm>
              <a:off x="1735" y="3173"/>
              <a:ext cx="1200" cy="624"/>
            </a:xfrm>
            <a:prstGeom prst="ellipse">
              <a:avLst/>
            </a:prstGeom>
            <a:gradFill rotWithShape="1">
              <a:gsLst>
                <a:gs pos="0">
                  <a:srgbClr val="EF1F1D"/>
                </a:gs>
                <a:gs pos="100000">
                  <a:srgbClr val="6F0E0D"/>
                </a:gs>
              </a:gsLst>
              <a:path path="shape">
                <a:fillToRect l="50000" t="50000" r="50000" b="50000"/>
              </a:path>
            </a:gradFill>
            <a:ln w="12700">
              <a:solidFill>
                <a:srgbClr val="FFFFFF"/>
              </a:solidFill>
              <a:round/>
              <a:headEnd/>
              <a:tailEnd/>
            </a:ln>
          </p:spPr>
          <p:txBody>
            <a:bodyPr wrap="none" anchor="ctr"/>
            <a:lstStyle/>
            <a:p>
              <a:endParaRPr lang="hu-HU">
                <a:solidFill>
                  <a:prstClr val="black"/>
                </a:solidFill>
                <a:latin typeface="Calibri"/>
              </a:endParaRPr>
            </a:p>
          </p:txBody>
        </p:sp>
        <p:sp>
          <p:nvSpPr>
            <p:cNvPr id="78873" name="Rectangle 11"/>
            <p:cNvSpPr>
              <a:spLocks noChangeArrowheads="1"/>
            </p:cNvSpPr>
            <p:nvPr/>
          </p:nvSpPr>
          <p:spPr bwMode="auto">
            <a:xfrm>
              <a:off x="1842" y="3264"/>
              <a:ext cx="893" cy="446"/>
            </a:xfrm>
            <a:prstGeom prst="rect">
              <a:avLst/>
            </a:prstGeom>
            <a:noFill/>
            <a:ln w="12700">
              <a:noFill/>
              <a:miter lim="800000"/>
              <a:headEnd/>
              <a:tailEnd/>
            </a:ln>
          </p:spPr>
          <p:txBody>
            <a:bodyPr wrap="none">
              <a:spAutoFit/>
            </a:bodyPr>
            <a:lstStyle/>
            <a:p>
              <a:r>
                <a:rPr lang="it-IT" sz="2000" b="1" dirty="0">
                  <a:solidFill>
                    <a:prstClr val="white"/>
                  </a:solidFill>
                  <a:latin typeface="Calibri"/>
                </a:rPr>
                <a:t>immune</a:t>
              </a:r>
            </a:p>
            <a:p>
              <a:r>
                <a:rPr lang="it-IT" sz="2000" b="1" dirty="0">
                  <a:solidFill>
                    <a:prstClr val="white"/>
                  </a:solidFill>
                  <a:latin typeface="Calibri"/>
                </a:rPr>
                <a:t>recognition</a:t>
              </a:r>
            </a:p>
          </p:txBody>
        </p:sp>
      </p:grpSp>
      <p:grpSp>
        <p:nvGrpSpPr>
          <p:cNvPr id="3" name="Group 33"/>
          <p:cNvGrpSpPr>
            <a:grpSpLocks/>
          </p:cNvGrpSpPr>
          <p:nvPr/>
        </p:nvGrpSpPr>
        <p:grpSpPr bwMode="auto">
          <a:xfrm>
            <a:off x="1828802" y="1973263"/>
            <a:ext cx="5715000" cy="3435350"/>
            <a:chOff x="1152" y="960"/>
            <a:chExt cx="3600" cy="2164"/>
          </a:xfrm>
        </p:grpSpPr>
        <p:grpSp>
          <p:nvGrpSpPr>
            <p:cNvPr id="4" name="Group 24"/>
            <p:cNvGrpSpPr>
              <a:grpSpLocks/>
            </p:cNvGrpSpPr>
            <p:nvPr/>
          </p:nvGrpSpPr>
          <p:grpSpPr bwMode="auto">
            <a:xfrm>
              <a:off x="1152" y="1200"/>
              <a:ext cx="1200" cy="624"/>
              <a:chOff x="1152" y="1200"/>
              <a:chExt cx="1200" cy="624"/>
            </a:xfrm>
          </p:grpSpPr>
          <p:sp>
            <p:nvSpPr>
              <p:cNvPr id="78870" name="Oval 6"/>
              <p:cNvSpPr>
                <a:spLocks noChangeArrowheads="1"/>
              </p:cNvSpPr>
              <p:nvPr/>
            </p:nvSpPr>
            <p:spPr bwMode="auto">
              <a:xfrm>
                <a:off x="1152" y="1200"/>
                <a:ext cx="1200" cy="624"/>
              </a:xfrm>
              <a:prstGeom prst="ellipse">
                <a:avLst/>
              </a:prstGeom>
              <a:gradFill rotWithShape="1">
                <a:gsLst>
                  <a:gs pos="0">
                    <a:srgbClr val="00FF00"/>
                  </a:gs>
                  <a:gs pos="100000">
                    <a:srgbClr val="007600"/>
                  </a:gs>
                </a:gsLst>
                <a:path path="shape">
                  <a:fillToRect l="50000" t="50000" r="50000" b="50000"/>
                </a:path>
              </a:gradFill>
              <a:ln w="12700">
                <a:solidFill>
                  <a:srgbClr val="FFFFFF"/>
                </a:solidFill>
                <a:round/>
                <a:headEnd/>
                <a:tailEnd/>
              </a:ln>
            </p:spPr>
            <p:txBody>
              <a:bodyPr wrap="none" anchor="ctr"/>
              <a:lstStyle/>
              <a:p>
                <a:endParaRPr lang="hu-HU">
                  <a:solidFill>
                    <a:prstClr val="black"/>
                  </a:solidFill>
                  <a:latin typeface="Calibri"/>
                </a:endParaRPr>
              </a:p>
            </p:txBody>
          </p:sp>
          <p:sp>
            <p:nvSpPr>
              <p:cNvPr id="78871" name="Rectangle 7"/>
              <p:cNvSpPr>
                <a:spLocks noChangeArrowheads="1"/>
              </p:cNvSpPr>
              <p:nvPr/>
            </p:nvSpPr>
            <p:spPr bwMode="auto">
              <a:xfrm>
                <a:off x="1339" y="1387"/>
                <a:ext cx="729" cy="252"/>
              </a:xfrm>
              <a:prstGeom prst="rect">
                <a:avLst/>
              </a:prstGeom>
              <a:noFill/>
              <a:ln w="12700">
                <a:noFill/>
                <a:miter lim="800000"/>
                <a:headEnd/>
                <a:tailEnd/>
              </a:ln>
            </p:spPr>
            <p:txBody>
              <a:bodyPr wrap="none">
                <a:spAutoFit/>
              </a:bodyPr>
              <a:lstStyle/>
              <a:p>
                <a:r>
                  <a:rPr lang="it-IT" sz="2000" b="1" dirty="0">
                    <a:solidFill>
                      <a:prstClr val="black"/>
                    </a:solidFill>
                    <a:latin typeface="Calibri"/>
                  </a:rPr>
                  <a:t>cell cycle</a:t>
                </a:r>
              </a:p>
            </p:txBody>
          </p:sp>
        </p:grpSp>
        <p:grpSp>
          <p:nvGrpSpPr>
            <p:cNvPr id="5" name="Group 25"/>
            <p:cNvGrpSpPr>
              <a:grpSpLocks/>
            </p:cNvGrpSpPr>
            <p:nvPr/>
          </p:nvGrpSpPr>
          <p:grpSpPr bwMode="auto">
            <a:xfrm>
              <a:off x="2400" y="960"/>
              <a:ext cx="1200" cy="624"/>
              <a:chOff x="2400" y="960"/>
              <a:chExt cx="1200" cy="624"/>
            </a:xfrm>
          </p:grpSpPr>
          <p:sp>
            <p:nvSpPr>
              <p:cNvPr id="78868" name="Oval 8"/>
              <p:cNvSpPr>
                <a:spLocks noChangeArrowheads="1"/>
              </p:cNvSpPr>
              <p:nvPr/>
            </p:nvSpPr>
            <p:spPr bwMode="auto">
              <a:xfrm>
                <a:off x="2400" y="960"/>
                <a:ext cx="1200" cy="624"/>
              </a:xfrm>
              <a:prstGeom prst="ellipse">
                <a:avLst/>
              </a:prstGeom>
              <a:gradFill rotWithShape="1">
                <a:gsLst>
                  <a:gs pos="0">
                    <a:srgbClr val="00FF00"/>
                  </a:gs>
                  <a:gs pos="100000">
                    <a:srgbClr val="007600"/>
                  </a:gs>
                </a:gsLst>
                <a:path path="shape">
                  <a:fillToRect l="50000" t="50000" r="50000" b="50000"/>
                </a:path>
              </a:gradFill>
              <a:ln w="12700">
                <a:solidFill>
                  <a:srgbClr val="FFFFFF"/>
                </a:solidFill>
                <a:round/>
                <a:headEnd/>
                <a:tailEnd/>
              </a:ln>
            </p:spPr>
            <p:txBody>
              <a:bodyPr wrap="none" anchor="ctr"/>
              <a:lstStyle/>
              <a:p>
                <a:endParaRPr lang="hu-HU">
                  <a:solidFill>
                    <a:prstClr val="black"/>
                  </a:solidFill>
                  <a:latin typeface="Calibri"/>
                </a:endParaRPr>
              </a:p>
            </p:txBody>
          </p:sp>
          <p:sp>
            <p:nvSpPr>
              <p:cNvPr id="78869" name="Rectangle 9"/>
              <p:cNvSpPr>
                <a:spLocks noChangeArrowheads="1"/>
              </p:cNvSpPr>
              <p:nvPr/>
            </p:nvSpPr>
            <p:spPr bwMode="auto">
              <a:xfrm>
                <a:off x="2565" y="1147"/>
                <a:ext cx="762" cy="252"/>
              </a:xfrm>
              <a:prstGeom prst="rect">
                <a:avLst/>
              </a:prstGeom>
              <a:noFill/>
              <a:ln w="12700">
                <a:noFill/>
                <a:miter lim="800000"/>
                <a:headEnd/>
                <a:tailEnd/>
              </a:ln>
            </p:spPr>
            <p:txBody>
              <a:bodyPr wrap="none">
                <a:spAutoFit/>
              </a:bodyPr>
              <a:lstStyle/>
              <a:p>
                <a:r>
                  <a:rPr lang="it-IT" sz="2000" b="1" dirty="0">
                    <a:solidFill>
                      <a:prstClr val="black"/>
                    </a:solidFill>
                    <a:latin typeface="Calibri"/>
                  </a:rPr>
                  <a:t>apoptosis</a:t>
                </a:r>
              </a:p>
            </p:txBody>
          </p:sp>
        </p:grpSp>
        <p:grpSp>
          <p:nvGrpSpPr>
            <p:cNvPr id="6" name="Group 26"/>
            <p:cNvGrpSpPr>
              <a:grpSpLocks/>
            </p:cNvGrpSpPr>
            <p:nvPr/>
          </p:nvGrpSpPr>
          <p:grpSpPr bwMode="auto">
            <a:xfrm>
              <a:off x="3552" y="1488"/>
              <a:ext cx="1200" cy="624"/>
              <a:chOff x="3552" y="1488"/>
              <a:chExt cx="1200" cy="624"/>
            </a:xfrm>
          </p:grpSpPr>
          <p:sp>
            <p:nvSpPr>
              <p:cNvPr id="78866" name="Oval 12"/>
              <p:cNvSpPr>
                <a:spLocks noChangeArrowheads="1"/>
              </p:cNvSpPr>
              <p:nvPr/>
            </p:nvSpPr>
            <p:spPr bwMode="auto">
              <a:xfrm>
                <a:off x="3552" y="1488"/>
                <a:ext cx="1200" cy="624"/>
              </a:xfrm>
              <a:prstGeom prst="ellipse">
                <a:avLst/>
              </a:prstGeom>
              <a:gradFill rotWithShape="1">
                <a:gsLst>
                  <a:gs pos="0">
                    <a:srgbClr val="00FF00"/>
                  </a:gs>
                  <a:gs pos="100000">
                    <a:srgbClr val="007600"/>
                  </a:gs>
                </a:gsLst>
                <a:path path="shape">
                  <a:fillToRect l="50000" t="50000" r="50000" b="50000"/>
                </a:path>
              </a:gradFill>
              <a:ln w="12700">
                <a:solidFill>
                  <a:srgbClr val="FFFFFF"/>
                </a:solidFill>
                <a:round/>
                <a:headEnd/>
                <a:tailEnd/>
              </a:ln>
            </p:spPr>
            <p:txBody>
              <a:bodyPr wrap="none" anchor="ctr"/>
              <a:lstStyle/>
              <a:p>
                <a:endParaRPr lang="hu-HU">
                  <a:solidFill>
                    <a:prstClr val="black"/>
                  </a:solidFill>
                  <a:latin typeface="Calibri"/>
                </a:endParaRPr>
              </a:p>
            </p:txBody>
          </p:sp>
          <p:sp>
            <p:nvSpPr>
              <p:cNvPr id="78867" name="Rectangle 13"/>
              <p:cNvSpPr>
                <a:spLocks noChangeArrowheads="1"/>
              </p:cNvSpPr>
              <p:nvPr/>
            </p:nvSpPr>
            <p:spPr bwMode="auto">
              <a:xfrm>
                <a:off x="3584" y="1675"/>
                <a:ext cx="977" cy="252"/>
              </a:xfrm>
              <a:prstGeom prst="rect">
                <a:avLst/>
              </a:prstGeom>
              <a:noFill/>
              <a:ln w="12700">
                <a:noFill/>
                <a:miter lim="800000"/>
                <a:headEnd/>
                <a:tailEnd/>
              </a:ln>
            </p:spPr>
            <p:txBody>
              <a:bodyPr wrap="none">
                <a:spAutoFit/>
              </a:bodyPr>
              <a:lstStyle/>
              <a:p>
                <a:r>
                  <a:rPr lang="it-IT" sz="2000" b="1" dirty="0">
                    <a:solidFill>
                      <a:prstClr val="black"/>
                    </a:solidFill>
                    <a:latin typeface="Calibri"/>
                  </a:rPr>
                  <a:t>angiogenesis</a:t>
                </a:r>
              </a:p>
            </p:txBody>
          </p:sp>
        </p:grpSp>
        <p:grpSp>
          <p:nvGrpSpPr>
            <p:cNvPr id="7" name="Group 27"/>
            <p:cNvGrpSpPr>
              <a:grpSpLocks/>
            </p:cNvGrpSpPr>
            <p:nvPr/>
          </p:nvGrpSpPr>
          <p:grpSpPr bwMode="auto">
            <a:xfrm>
              <a:off x="2943" y="2500"/>
              <a:ext cx="1200" cy="624"/>
              <a:chOff x="2943" y="2500"/>
              <a:chExt cx="1200" cy="624"/>
            </a:xfrm>
          </p:grpSpPr>
          <p:sp>
            <p:nvSpPr>
              <p:cNvPr id="78864" name="Oval 14"/>
              <p:cNvSpPr>
                <a:spLocks noChangeArrowheads="1"/>
              </p:cNvSpPr>
              <p:nvPr/>
            </p:nvSpPr>
            <p:spPr bwMode="auto">
              <a:xfrm>
                <a:off x="2943" y="2500"/>
                <a:ext cx="1200" cy="624"/>
              </a:xfrm>
              <a:prstGeom prst="ellipse">
                <a:avLst/>
              </a:prstGeom>
              <a:gradFill rotWithShape="1">
                <a:gsLst>
                  <a:gs pos="0">
                    <a:srgbClr val="00FF00"/>
                  </a:gs>
                  <a:gs pos="100000">
                    <a:srgbClr val="007600"/>
                  </a:gs>
                </a:gsLst>
                <a:path path="shape">
                  <a:fillToRect l="50000" t="50000" r="50000" b="50000"/>
                </a:path>
              </a:gradFill>
              <a:ln w="12700">
                <a:solidFill>
                  <a:srgbClr val="FFFFFF"/>
                </a:solidFill>
                <a:round/>
                <a:headEnd/>
                <a:tailEnd/>
              </a:ln>
            </p:spPr>
            <p:txBody>
              <a:bodyPr wrap="none" anchor="ctr"/>
              <a:lstStyle/>
              <a:p>
                <a:endParaRPr lang="hu-HU">
                  <a:solidFill>
                    <a:prstClr val="black"/>
                  </a:solidFill>
                  <a:latin typeface="Calibri"/>
                </a:endParaRPr>
              </a:p>
            </p:txBody>
          </p:sp>
          <p:sp>
            <p:nvSpPr>
              <p:cNvPr id="78865" name="Rectangle 15"/>
              <p:cNvSpPr>
                <a:spLocks noChangeArrowheads="1"/>
              </p:cNvSpPr>
              <p:nvPr/>
            </p:nvSpPr>
            <p:spPr bwMode="auto">
              <a:xfrm>
                <a:off x="3072" y="2592"/>
                <a:ext cx="865" cy="446"/>
              </a:xfrm>
              <a:prstGeom prst="rect">
                <a:avLst/>
              </a:prstGeom>
              <a:noFill/>
              <a:ln w="12700">
                <a:noFill/>
                <a:miter lim="800000"/>
                <a:headEnd/>
                <a:tailEnd/>
              </a:ln>
            </p:spPr>
            <p:txBody>
              <a:bodyPr wrap="none">
                <a:spAutoFit/>
              </a:bodyPr>
              <a:lstStyle/>
              <a:p>
                <a:r>
                  <a:rPr lang="it-IT" sz="2000" b="1" dirty="0">
                    <a:solidFill>
                      <a:prstClr val="black"/>
                    </a:solidFill>
                    <a:latin typeface="Calibri"/>
                  </a:rPr>
                  <a:t>invasion &amp;</a:t>
                </a:r>
              </a:p>
              <a:p>
                <a:r>
                  <a:rPr lang="it-IT" sz="2000" b="1" dirty="0">
                    <a:solidFill>
                      <a:prstClr val="black"/>
                    </a:solidFill>
                    <a:latin typeface="Calibri"/>
                  </a:rPr>
                  <a:t>metastasis</a:t>
                </a:r>
              </a:p>
            </p:txBody>
          </p:sp>
        </p:grpSp>
      </p:grpSp>
      <p:grpSp>
        <p:nvGrpSpPr>
          <p:cNvPr id="8" name="Group 32"/>
          <p:cNvGrpSpPr>
            <a:grpSpLocks/>
          </p:cNvGrpSpPr>
          <p:nvPr/>
        </p:nvGrpSpPr>
        <p:grpSpPr bwMode="auto">
          <a:xfrm>
            <a:off x="3200400" y="3040063"/>
            <a:ext cx="2514600" cy="1600200"/>
            <a:chOff x="2016" y="1632"/>
            <a:chExt cx="1584" cy="1008"/>
          </a:xfrm>
        </p:grpSpPr>
        <p:sp>
          <p:nvSpPr>
            <p:cNvPr id="78856" name="Line 16"/>
            <p:cNvSpPr>
              <a:spLocks noChangeShapeType="1"/>
            </p:cNvSpPr>
            <p:nvPr/>
          </p:nvSpPr>
          <p:spPr bwMode="auto">
            <a:xfrm flipH="1" flipV="1">
              <a:off x="2016" y="1897"/>
              <a:ext cx="288" cy="167"/>
            </a:xfrm>
            <a:prstGeom prst="line">
              <a:avLst/>
            </a:prstGeom>
            <a:noFill/>
            <a:ln w="57150">
              <a:solidFill>
                <a:srgbClr val="00CC99"/>
              </a:solidFill>
              <a:round/>
              <a:headEnd/>
              <a:tailEnd type="triangle" w="med" len="med"/>
            </a:ln>
          </p:spPr>
          <p:txBody>
            <a:bodyPr wrap="none" anchor="ctr"/>
            <a:lstStyle/>
            <a:p>
              <a:endParaRPr lang="hu-HU">
                <a:solidFill>
                  <a:prstClr val="black"/>
                </a:solidFill>
                <a:latin typeface="Calibri"/>
              </a:endParaRPr>
            </a:p>
          </p:txBody>
        </p:sp>
        <p:sp>
          <p:nvSpPr>
            <p:cNvPr id="78857" name="Line 18"/>
            <p:cNvSpPr>
              <a:spLocks noChangeShapeType="1"/>
            </p:cNvSpPr>
            <p:nvPr/>
          </p:nvSpPr>
          <p:spPr bwMode="auto">
            <a:xfrm flipV="1">
              <a:off x="2832" y="1632"/>
              <a:ext cx="96" cy="432"/>
            </a:xfrm>
            <a:prstGeom prst="line">
              <a:avLst/>
            </a:prstGeom>
            <a:noFill/>
            <a:ln w="57150">
              <a:solidFill>
                <a:srgbClr val="00CC99"/>
              </a:solidFill>
              <a:round/>
              <a:headEnd/>
              <a:tailEnd type="triangle" w="med" len="med"/>
            </a:ln>
          </p:spPr>
          <p:txBody>
            <a:bodyPr wrap="none" anchor="ctr"/>
            <a:lstStyle/>
            <a:p>
              <a:endParaRPr lang="hu-HU">
                <a:solidFill>
                  <a:prstClr val="black"/>
                </a:solidFill>
                <a:latin typeface="Calibri"/>
              </a:endParaRPr>
            </a:p>
          </p:txBody>
        </p:sp>
        <p:sp>
          <p:nvSpPr>
            <p:cNvPr id="78858" name="Line 20"/>
            <p:cNvSpPr>
              <a:spLocks noChangeShapeType="1"/>
            </p:cNvSpPr>
            <p:nvPr/>
          </p:nvSpPr>
          <p:spPr bwMode="auto">
            <a:xfrm flipV="1">
              <a:off x="3408" y="1968"/>
              <a:ext cx="192" cy="144"/>
            </a:xfrm>
            <a:prstGeom prst="line">
              <a:avLst/>
            </a:prstGeom>
            <a:noFill/>
            <a:ln w="57150">
              <a:solidFill>
                <a:srgbClr val="00CC99"/>
              </a:solidFill>
              <a:round/>
              <a:headEnd/>
              <a:tailEnd type="triangle" w="med" len="med"/>
            </a:ln>
          </p:spPr>
          <p:txBody>
            <a:bodyPr wrap="none" anchor="ctr"/>
            <a:lstStyle/>
            <a:p>
              <a:endParaRPr lang="hu-HU">
                <a:solidFill>
                  <a:prstClr val="black"/>
                </a:solidFill>
                <a:latin typeface="Calibri"/>
              </a:endParaRPr>
            </a:p>
          </p:txBody>
        </p:sp>
        <p:sp>
          <p:nvSpPr>
            <p:cNvPr id="78859" name="Line 22"/>
            <p:cNvSpPr>
              <a:spLocks noChangeShapeType="1"/>
            </p:cNvSpPr>
            <p:nvPr/>
          </p:nvSpPr>
          <p:spPr bwMode="auto">
            <a:xfrm>
              <a:off x="2832" y="2352"/>
              <a:ext cx="192" cy="288"/>
            </a:xfrm>
            <a:prstGeom prst="line">
              <a:avLst/>
            </a:prstGeom>
            <a:noFill/>
            <a:ln w="57150">
              <a:solidFill>
                <a:srgbClr val="00CC99"/>
              </a:solidFill>
              <a:round/>
              <a:headEnd/>
              <a:tailEnd type="triangle" w="med" len="med"/>
            </a:ln>
          </p:spPr>
          <p:txBody>
            <a:bodyPr wrap="none" anchor="ctr"/>
            <a:lstStyle/>
            <a:p>
              <a:endParaRPr lang="hu-HU">
                <a:solidFill>
                  <a:prstClr val="black"/>
                </a:solidFill>
                <a:latin typeface="Calibri"/>
              </a:endParaRPr>
            </a:p>
          </p:txBody>
        </p:sp>
      </p:grpSp>
      <p:sp>
        <p:nvSpPr>
          <p:cNvPr id="384023" name="Line 23"/>
          <p:cNvSpPr>
            <a:spLocks noChangeShapeType="1"/>
          </p:cNvSpPr>
          <p:nvPr/>
        </p:nvSpPr>
        <p:spPr bwMode="auto">
          <a:xfrm flipH="1">
            <a:off x="3657601" y="4183063"/>
            <a:ext cx="685800" cy="1143000"/>
          </a:xfrm>
          <a:prstGeom prst="line">
            <a:avLst/>
          </a:prstGeom>
          <a:noFill/>
          <a:ln w="57150">
            <a:solidFill>
              <a:srgbClr val="00CC99"/>
            </a:solidFill>
            <a:round/>
            <a:headEnd/>
            <a:tailEnd type="triangle" w="med" len="med"/>
          </a:ln>
        </p:spPr>
        <p:txBody>
          <a:bodyPr wrap="none" lIns="91145" tIns="45575" rIns="91145" bIns="45575" anchor="ctr"/>
          <a:lstStyle/>
          <a:p>
            <a:endParaRPr lang="hu-HU">
              <a:solidFill>
                <a:prstClr val="black"/>
              </a:solidFill>
              <a:latin typeface="Calibri"/>
            </a:endParaRPr>
          </a:p>
        </p:txBody>
      </p:sp>
    </p:spTree>
    <p:extLst>
      <p:ext uri="{BB962C8B-B14F-4D97-AF65-F5344CB8AC3E}">
        <p14:creationId xmlns:p14="http://schemas.microsoft.com/office/powerpoint/2010/main" val="29007642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4005"/>
                                        </p:tgtEl>
                                        <p:attrNameLst>
                                          <p:attrName>style.visibility</p:attrName>
                                        </p:attrNameLst>
                                      </p:cBhvr>
                                      <p:to>
                                        <p:strVal val="visible"/>
                                      </p:to>
                                    </p:set>
                                    <p:animEffect transition="in" filter="fade">
                                      <p:cBhvr>
                                        <p:cTn id="7" dur="500"/>
                                        <p:tgtEl>
                                          <p:spTgt spid="384005"/>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384023"/>
                                        </p:tgtEl>
                                        <p:attrNameLst>
                                          <p:attrName>style.visibility</p:attrName>
                                        </p:attrNameLst>
                                      </p:cBhvr>
                                      <p:to>
                                        <p:strVal val="visible"/>
                                      </p:to>
                                    </p:set>
                                    <p:anim calcmode="lin" valueType="num">
                                      <p:cBhvr>
                                        <p:cTn id="11" dur="500" fill="hold"/>
                                        <p:tgtEl>
                                          <p:spTgt spid="384023"/>
                                        </p:tgtEl>
                                        <p:attrNameLst>
                                          <p:attrName>ppt_w</p:attrName>
                                        </p:attrNameLst>
                                      </p:cBhvr>
                                      <p:tavLst>
                                        <p:tav tm="0">
                                          <p:val>
                                            <p:strVal val="#ppt_w*0.70"/>
                                          </p:val>
                                        </p:tav>
                                        <p:tav tm="100000">
                                          <p:val>
                                            <p:strVal val="#ppt_w"/>
                                          </p:val>
                                        </p:tav>
                                      </p:tavLst>
                                    </p:anim>
                                    <p:anim calcmode="lin" valueType="num">
                                      <p:cBhvr>
                                        <p:cTn id="12" dur="500" fill="hold"/>
                                        <p:tgtEl>
                                          <p:spTgt spid="384023"/>
                                        </p:tgtEl>
                                        <p:attrNameLst>
                                          <p:attrName>ppt_h</p:attrName>
                                        </p:attrNameLst>
                                      </p:cBhvr>
                                      <p:tavLst>
                                        <p:tav tm="0">
                                          <p:val>
                                            <p:strVal val="#ppt_h"/>
                                          </p:val>
                                        </p:tav>
                                        <p:tav tm="100000">
                                          <p:val>
                                            <p:strVal val="#ppt_h"/>
                                          </p:val>
                                        </p:tav>
                                      </p:tavLst>
                                    </p:anim>
                                    <p:animEffect transition="in" filter="fade">
                                      <p:cBhvr>
                                        <p:cTn id="13" dur="500"/>
                                        <p:tgtEl>
                                          <p:spTgt spid="384023"/>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grpId="0" nodeType="clickEffect">
                                  <p:stCondLst>
                                    <p:cond delay="0"/>
                                  </p:stCondLst>
                                  <p:childTnLst>
                                    <p:set>
                                      <p:cBhvr>
                                        <p:cTn id="29" dur="1" fill="hold">
                                          <p:stCondLst>
                                            <p:cond delay="0"/>
                                          </p:stCondLst>
                                        </p:cTn>
                                        <p:tgtEl>
                                          <p:spTgt spid="384004"/>
                                        </p:tgtEl>
                                        <p:attrNameLst>
                                          <p:attrName>style.visibility</p:attrName>
                                        </p:attrNameLst>
                                      </p:cBhvr>
                                      <p:to>
                                        <p:strVal val="visible"/>
                                      </p:to>
                                    </p:set>
                                    <p:animEffect transition="in" filter="slide(fromBottom)">
                                      <p:cBhvr>
                                        <p:cTn id="30" dur="500"/>
                                        <p:tgtEl>
                                          <p:spTgt spid="384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04" grpId="0"/>
      <p:bldP spid="384005" grpId="0"/>
      <p:bldP spid="38402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1"/>
          <p:cNvSpPr>
            <a:spLocks noGrp="1" noChangeArrowheads="1"/>
          </p:cNvSpPr>
          <p:nvPr>
            <p:ph type="title"/>
          </p:nvPr>
        </p:nvSpPr>
        <p:spPr>
          <a:xfrm>
            <a:off x="0" y="1196773"/>
            <a:ext cx="8244000" cy="848249"/>
          </a:xfrm>
        </p:spPr>
        <p:txBody>
          <a:bodyPr/>
          <a:lstStyle/>
          <a:p>
            <a:pPr defTabSz="412900">
              <a:defRPr/>
            </a:pPr>
            <a:r>
              <a:rPr lang="en-US">
                <a:latin typeface="Arial" charset="0"/>
              </a:rPr>
              <a:t>Hiszton modifikáció</a:t>
            </a:r>
          </a:p>
        </p:txBody>
      </p:sp>
      <p:pic>
        <p:nvPicPr>
          <p:cNvPr id="10035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1680" y="1314859"/>
            <a:ext cx="1893600" cy="2574990"/>
          </a:xfrm>
          <a:prstGeom prst="rect">
            <a:avLst/>
          </a:prstGeom>
          <a:noFill/>
          <a:ln>
            <a:noFill/>
          </a:ln>
          <a:effectLst>
            <a:outerShdw dist="88899" dir="3179995"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035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8880" y="4707855"/>
            <a:ext cx="4894560" cy="1962926"/>
          </a:xfrm>
          <a:prstGeom prst="rect">
            <a:avLst/>
          </a:prstGeom>
          <a:noFill/>
          <a:ln>
            <a:noFill/>
          </a:ln>
          <a:effectLst>
            <a:outerShdw dist="88899" dir="3179995"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43044" name="Content Placeholder 1"/>
          <p:cNvSpPr>
            <a:spLocks noGrp="1"/>
          </p:cNvSpPr>
          <p:nvPr>
            <p:ph idx="1"/>
          </p:nvPr>
        </p:nvSpPr>
        <p:spPr>
          <a:xfrm>
            <a:off x="180000" y="2060857"/>
            <a:ext cx="8242560" cy="4248446"/>
          </a:xfrm>
        </p:spPr>
        <p:txBody>
          <a:bodyPr/>
          <a:lstStyle/>
          <a:p>
            <a:pPr marL="478931" lvl="1" indent="0" defTabSz="412900">
              <a:lnSpc>
                <a:spcPct val="110000"/>
              </a:lnSpc>
              <a:buNone/>
              <a:defRPr/>
            </a:pPr>
            <a:r>
              <a:rPr lang="en-US">
                <a:latin typeface="Arial" charset="0"/>
              </a:rPr>
              <a:t>acetiláció, foszforiláció, metiláció</a:t>
            </a:r>
          </a:p>
        </p:txBody>
      </p:sp>
      <p:sp>
        <p:nvSpPr>
          <p:cNvPr id="100357" name="Rectangle 1"/>
          <p:cNvSpPr txBox="1">
            <a:spLocks noChangeArrowheads="1"/>
          </p:cNvSpPr>
          <p:nvPr/>
        </p:nvSpPr>
        <p:spPr bwMode="auto">
          <a:xfrm>
            <a:off x="449280" y="237633"/>
            <a:ext cx="8245440" cy="848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1971" tIns="31971" rIns="31971" bIns="31971" anchor="ctr"/>
          <a:lstStyle>
            <a:lvl1pPr eaLnBrk="0">
              <a:defRPr sz="2400">
                <a:solidFill>
                  <a:schemeClr val="tx1"/>
                </a:solidFill>
                <a:latin typeface="Times New Roman" charset="0"/>
                <a:ea typeface="ＭＳ Ｐゴシック" charset="0"/>
                <a:cs typeface="ＭＳ Ｐゴシック" charset="0"/>
              </a:defRPr>
            </a:lvl1pPr>
            <a:lvl2pPr marL="742950" indent="-285750" eaLnBrk="0">
              <a:defRPr sz="2400">
                <a:solidFill>
                  <a:schemeClr val="tx1"/>
                </a:solidFill>
                <a:latin typeface="Times New Roman" charset="0"/>
                <a:ea typeface="ＭＳ Ｐゴシック" charset="0"/>
              </a:defRPr>
            </a:lvl2pPr>
            <a:lvl3pPr marL="1143000" indent="-228600" eaLnBrk="0">
              <a:defRPr sz="2400">
                <a:solidFill>
                  <a:schemeClr val="tx1"/>
                </a:solidFill>
                <a:latin typeface="Times New Roman" charset="0"/>
                <a:ea typeface="ＭＳ Ｐゴシック" charset="0"/>
              </a:defRPr>
            </a:lvl3pPr>
            <a:lvl4pPr marL="1600200" indent="-228600" eaLnBrk="0">
              <a:defRPr sz="2400">
                <a:solidFill>
                  <a:schemeClr val="tx1"/>
                </a:solidFill>
                <a:latin typeface="Times New Roman" charset="0"/>
                <a:ea typeface="ＭＳ Ｐゴシック" charset="0"/>
              </a:defRPr>
            </a:lvl4pPr>
            <a:lvl5pPr marL="2057400" indent="-228600" eaLnBrk="0">
              <a:defRPr sz="2400">
                <a:solidFill>
                  <a:schemeClr val="tx1"/>
                </a:solidFill>
                <a:latin typeface="Times New Roman" charset="0"/>
                <a:ea typeface="ＭＳ Ｐゴシック" charset="0"/>
              </a:defRPr>
            </a:lvl5pPr>
            <a:lvl6pPr marL="25146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6pPr>
            <a:lvl7pPr marL="29718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7pPr>
            <a:lvl8pPr marL="34290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8pPr>
            <a:lvl9pPr marL="38862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9pPr>
          </a:lstStyle>
          <a:p>
            <a:pPr algn="ctr" defTabSz="411547" eaLnBrk="1" fontAlgn="base">
              <a:lnSpc>
                <a:spcPct val="93000"/>
              </a:lnSpc>
              <a:spcBef>
                <a:spcPct val="0"/>
              </a:spcBef>
              <a:spcAft>
                <a:spcPct val="0"/>
              </a:spcAft>
              <a:buClr>
                <a:srgbClr val="000000"/>
              </a:buClr>
              <a:buSzPct val="45000"/>
            </a:pPr>
            <a:r>
              <a:rPr lang="en-US" sz="3800" b="1">
                <a:solidFill>
                  <a:srgbClr val="0000FF"/>
                </a:solidFill>
                <a:latin typeface="Arial" charset="0"/>
                <a:cs typeface="Arial" charset="0"/>
                <a:sym typeface="Franklin Gothic Medium" charset="0"/>
              </a:rPr>
              <a:t>Az epigenetikai szabályozás molekuláris alapjai 2.</a:t>
            </a:r>
          </a:p>
        </p:txBody>
      </p:sp>
      <p:pic>
        <p:nvPicPr>
          <p:cNvPr id="10035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001" y="2636917"/>
            <a:ext cx="3428640" cy="4174998"/>
          </a:xfrm>
          <a:prstGeom prst="rect">
            <a:avLst/>
          </a:prstGeom>
          <a:noFill/>
          <a:ln>
            <a:noFill/>
          </a:ln>
          <a:effectLst>
            <a:outerShdw dist="88899" dir="3179995"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09770845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Box" descr="npp201273f3.jpg"/>
          <p:cNvPicPr>
            <a:picLocks noChangeAspect="1"/>
          </p:cNvPicPr>
          <p:nvPr/>
        </p:nvPicPr>
        <p:blipFill>
          <a:blip r:embed="rId3">
            <a:lum bright="-6000" contrast="12000"/>
            <a:extLst>
              <a:ext uri="{28A0092B-C50C-407E-A947-70E740481C1C}">
                <a14:useLocalDpi xmlns:a14="http://schemas.microsoft.com/office/drawing/2010/main" val="0"/>
              </a:ext>
            </a:extLst>
          </a:blip>
          <a:srcRect b="3688"/>
          <a:stretch>
            <a:fillRect/>
          </a:stretch>
        </p:blipFill>
        <p:spPr bwMode="auto">
          <a:xfrm>
            <a:off x="1962160" y="660402"/>
            <a:ext cx="5218113"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4" name="Publication Date"/>
          <p:cNvSpPr txBox="1">
            <a:spLocks noChangeArrowheads="1"/>
          </p:cNvSpPr>
          <p:nvPr/>
        </p:nvSpPr>
        <p:spPr bwMode="auto">
          <a:xfrm>
            <a:off x="-36509" y="6613535"/>
            <a:ext cx="4114801"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453" eaLnBrk="1" fontAlgn="base" hangingPunct="1">
              <a:spcBef>
                <a:spcPct val="0"/>
              </a:spcBef>
              <a:spcAft>
                <a:spcPct val="0"/>
              </a:spcAft>
            </a:pPr>
            <a:r>
              <a:rPr lang="en-US" sz="1000">
                <a:solidFill>
                  <a:srgbClr val="000000"/>
                </a:solidFill>
                <a:latin typeface="Verdana" charset="0"/>
              </a:rPr>
              <a:t>Neuropsychopharmacology Reviews (2013) 38, 124-137;</a:t>
            </a:r>
          </a:p>
        </p:txBody>
      </p:sp>
      <p:sp>
        <p:nvSpPr>
          <p:cNvPr id="79875" name="Rectangle 9"/>
          <p:cNvSpPr>
            <a:spLocks noChangeArrowheads="1"/>
          </p:cNvSpPr>
          <p:nvPr/>
        </p:nvSpPr>
        <p:spPr bwMode="auto">
          <a:xfrm>
            <a:off x="0" y="14288"/>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spAutoFit/>
          </a:bodyPr>
          <a:lstStyle/>
          <a:p>
            <a:pPr algn="ctr" defTabSz="913453" fontAlgn="base">
              <a:spcBef>
                <a:spcPct val="0"/>
              </a:spcBef>
              <a:spcAft>
                <a:spcPct val="0"/>
              </a:spcAft>
            </a:pPr>
            <a:r>
              <a:rPr lang="hu-HU" sz="2400" b="1">
                <a:solidFill>
                  <a:srgbClr val="002060"/>
                </a:solidFill>
                <a:latin typeface="Calibri" charset="0"/>
                <a:ea typeface="ＭＳ Ｐゴシック" charset="0"/>
                <a:cs typeface="ＭＳ Ｐゴシック" charset="0"/>
              </a:rPr>
              <a:t>Epigenetikai módosulások depressziós agyban</a:t>
            </a:r>
          </a:p>
        </p:txBody>
      </p:sp>
    </p:spTree>
    <p:extLst>
      <p:ext uri="{BB962C8B-B14F-4D97-AF65-F5344CB8AC3E}">
        <p14:creationId xmlns:p14="http://schemas.microsoft.com/office/powerpoint/2010/main" val="335021849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Cím 1"/>
          <p:cNvSpPr>
            <a:spLocks noGrp="1"/>
          </p:cNvSpPr>
          <p:nvPr>
            <p:ph type="title"/>
          </p:nvPr>
        </p:nvSpPr>
        <p:spPr/>
        <p:txBody>
          <a:bodyPr/>
          <a:lstStyle/>
          <a:p>
            <a:endParaRPr lang="en-US">
              <a:cs typeface="Times New Roman (Hebrew)" charset="0"/>
            </a:endParaRPr>
          </a:p>
        </p:txBody>
      </p:sp>
      <p:pic>
        <p:nvPicPr>
          <p:cNvPr id="436227" name="Picture 4" descr="histone_history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650" y="192088"/>
            <a:ext cx="8334375" cy="666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6228" name="Szövegdoboz 6"/>
          <p:cNvSpPr txBox="1">
            <a:spLocks noChangeArrowheads="1"/>
          </p:cNvSpPr>
          <p:nvPr/>
        </p:nvSpPr>
        <p:spPr bwMode="auto">
          <a:xfrm>
            <a:off x="6797675" y="225425"/>
            <a:ext cx="1781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Times New Roman (Hebrew)" charset="0"/>
              </a:defRPr>
            </a:lvl1pPr>
            <a:lvl2pPr marL="742950" indent="-285750" eaLnBrk="0" hangingPunct="0">
              <a:defRPr sz="2400">
                <a:solidFill>
                  <a:schemeClr val="tx1"/>
                </a:solidFill>
                <a:latin typeface="Times New Roman" charset="0"/>
                <a:ea typeface="Times New Roman (Hebrew)" charset="0"/>
                <a:cs typeface="Times New Roman (Hebrew)" charset="0"/>
              </a:defRPr>
            </a:lvl2pPr>
            <a:lvl3pPr marL="1143000" indent="-228600" eaLnBrk="0" hangingPunct="0">
              <a:defRPr sz="2400">
                <a:solidFill>
                  <a:schemeClr val="tx1"/>
                </a:solidFill>
                <a:latin typeface="Times New Roman" charset="0"/>
                <a:ea typeface="Times New Roman (Hebrew)" charset="0"/>
                <a:cs typeface="Times New Roman (Hebrew)" charset="0"/>
              </a:defRPr>
            </a:lvl3pPr>
            <a:lvl4pPr marL="1600200" indent="-228600" eaLnBrk="0" hangingPunct="0">
              <a:defRPr sz="2400">
                <a:solidFill>
                  <a:schemeClr val="tx1"/>
                </a:solidFill>
                <a:latin typeface="Times New Roman" charset="0"/>
                <a:ea typeface="Times New Roman (Hebrew)" charset="0"/>
                <a:cs typeface="Times New Roman (Hebrew)" charset="0"/>
              </a:defRPr>
            </a:lvl4pPr>
            <a:lvl5pPr marL="2057400" indent="-228600" eaLnBrk="0" hangingPunct="0">
              <a:defRPr sz="2400">
                <a:solidFill>
                  <a:schemeClr val="tx1"/>
                </a:solidFill>
                <a:latin typeface="Times New Roman" charset="0"/>
                <a:ea typeface="Times New Roman (Hebrew)" charset="0"/>
                <a:cs typeface="Times New Roman (Hebrew)" charset="0"/>
              </a:defRPr>
            </a:lvl5pPr>
            <a:lvl6pPr marL="25146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718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4290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862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algn="r" defTabSz="914400" rtl="1" eaLnBrk="1" fontAlgn="base" hangingPunct="1">
              <a:spcBef>
                <a:spcPct val="0"/>
              </a:spcBef>
              <a:spcAft>
                <a:spcPct val="0"/>
              </a:spcAft>
            </a:pPr>
            <a:r>
              <a:rPr lang="hu-HU" sz="1600" b="1" smtClean="0">
                <a:solidFill>
                  <a:srgbClr val="000000"/>
                </a:solidFill>
              </a:rPr>
              <a:t>Waddington, 1942</a:t>
            </a:r>
            <a:endParaRPr lang="en-US" sz="1600" b="1" smtClean="0">
              <a:solidFill>
                <a:srgbClr val="000000"/>
              </a:solidFill>
            </a:endParaRPr>
          </a:p>
        </p:txBody>
      </p:sp>
      <p:sp>
        <p:nvSpPr>
          <p:cNvPr id="6" name="Szövegdoboz 5"/>
          <p:cNvSpPr txBox="1">
            <a:spLocks noChangeArrowheads="1"/>
          </p:cNvSpPr>
          <p:nvPr/>
        </p:nvSpPr>
        <p:spPr bwMode="auto">
          <a:xfrm>
            <a:off x="350838" y="1258888"/>
            <a:ext cx="1468437"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Times New Roman (Hebrew)" charset="0"/>
              </a:defRPr>
            </a:lvl1pPr>
            <a:lvl2pPr marL="742950" indent="-285750" eaLnBrk="0" hangingPunct="0">
              <a:defRPr sz="2400">
                <a:solidFill>
                  <a:schemeClr val="tx1"/>
                </a:solidFill>
                <a:latin typeface="Times New Roman" charset="0"/>
                <a:ea typeface="Times New Roman (Hebrew)" charset="0"/>
                <a:cs typeface="Times New Roman (Hebrew)" charset="0"/>
              </a:defRPr>
            </a:lvl2pPr>
            <a:lvl3pPr marL="1143000" indent="-228600" eaLnBrk="0" hangingPunct="0">
              <a:defRPr sz="2400">
                <a:solidFill>
                  <a:schemeClr val="tx1"/>
                </a:solidFill>
                <a:latin typeface="Times New Roman" charset="0"/>
                <a:ea typeface="Times New Roman (Hebrew)" charset="0"/>
                <a:cs typeface="Times New Roman (Hebrew)" charset="0"/>
              </a:defRPr>
            </a:lvl3pPr>
            <a:lvl4pPr marL="1600200" indent="-228600" eaLnBrk="0" hangingPunct="0">
              <a:defRPr sz="2400">
                <a:solidFill>
                  <a:schemeClr val="tx1"/>
                </a:solidFill>
                <a:latin typeface="Times New Roman" charset="0"/>
                <a:ea typeface="Times New Roman (Hebrew)" charset="0"/>
                <a:cs typeface="Times New Roman (Hebrew)" charset="0"/>
              </a:defRPr>
            </a:lvl4pPr>
            <a:lvl5pPr marL="2057400" indent="-228600" eaLnBrk="0" hangingPunct="0">
              <a:defRPr sz="2400">
                <a:solidFill>
                  <a:schemeClr val="tx1"/>
                </a:solidFill>
                <a:latin typeface="Times New Roman" charset="0"/>
                <a:ea typeface="Times New Roman (Hebrew)" charset="0"/>
                <a:cs typeface="Times New Roman (Hebrew)" charset="0"/>
              </a:defRPr>
            </a:lvl5pPr>
            <a:lvl6pPr marL="25146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718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4290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862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algn="r" defTabSz="914400" rtl="1" eaLnBrk="1" fontAlgn="base" hangingPunct="1">
              <a:spcBef>
                <a:spcPct val="0"/>
              </a:spcBef>
              <a:spcAft>
                <a:spcPct val="0"/>
              </a:spcAft>
            </a:pPr>
            <a:r>
              <a:rPr lang="hu-HU" b="1" smtClean="0">
                <a:solidFill>
                  <a:srgbClr val="000000"/>
                </a:solidFill>
              </a:rPr>
              <a:t>totipotent</a:t>
            </a:r>
            <a:endParaRPr lang="en-US" b="1" smtClean="0">
              <a:solidFill>
                <a:srgbClr val="000000"/>
              </a:solidFill>
            </a:endParaRPr>
          </a:p>
        </p:txBody>
      </p:sp>
      <p:sp>
        <p:nvSpPr>
          <p:cNvPr id="7" name="Szövegdoboz 6"/>
          <p:cNvSpPr txBox="1">
            <a:spLocks noChangeArrowheads="1"/>
          </p:cNvSpPr>
          <p:nvPr/>
        </p:nvSpPr>
        <p:spPr bwMode="auto">
          <a:xfrm>
            <a:off x="309563" y="5248275"/>
            <a:ext cx="145097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Times New Roman (Hebrew)" charset="0"/>
              </a:defRPr>
            </a:lvl1pPr>
            <a:lvl2pPr marL="742950" indent="-285750" eaLnBrk="0" hangingPunct="0">
              <a:defRPr sz="2400">
                <a:solidFill>
                  <a:schemeClr val="tx1"/>
                </a:solidFill>
                <a:latin typeface="Times New Roman" charset="0"/>
                <a:ea typeface="Times New Roman (Hebrew)" charset="0"/>
                <a:cs typeface="Times New Roman (Hebrew)" charset="0"/>
              </a:defRPr>
            </a:lvl2pPr>
            <a:lvl3pPr marL="1143000" indent="-228600" eaLnBrk="0" hangingPunct="0">
              <a:defRPr sz="2400">
                <a:solidFill>
                  <a:schemeClr val="tx1"/>
                </a:solidFill>
                <a:latin typeface="Times New Roman" charset="0"/>
                <a:ea typeface="Times New Roman (Hebrew)" charset="0"/>
                <a:cs typeface="Times New Roman (Hebrew)" charset="0"/>
              </a:defRPr>
            </a:lvl3pPr>
            <a:lvl4pPr marL="1600200" indent="-228600" eaLnBrk="0" hangingPunct="0">
              <a:defRPr sz="2400">
                <a:solidFill>
                  <a:schemeClr val="tx1"/>
                </a:solidFill>
                <a:latin typeface="Times New Roman" charset="0"/>
                <a:ea typeface="Times New Roman (Hebrew)" charset="0"/>
                <a:cs typeface="Times New Roman (Hebrew)" charset="0"/>
              </a:defRPr>
            </a:lvl4pPr>
            <a:lvl5pPr marL="2057400" indent="-228600" eaLnBrk="0" hangingPunct="0">
              <a:defRPr sz="2400">
                <a:solidFill>
                  <a:schemeClr val="tx1"/>
                </a:solidFill>
                <a:latin typeface="Times New Roman" charset="0"/>
                <a:ea typeface="Times New Roman (Hebrew)" charset="0"/>
                <a:cs typeface="Times New Roman (Hebrew)" charset="0"/>
              </a:defRPr>
            </a:lvl5pPr>
            <a:lvl6pPr marL="25146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718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4290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862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algn="r" defTabSz="914400" rtl="1" eaLnBrk="1" fontAlgn="base" hangingPunct="1">
              <a:spcBef>
                <a:spcPct val="0"/>
              </a:spcBef>
              <a:spcAft>
                <a:spcPct val="0"/>
              </a:spcAft>
            </a:pPr>
            <a:r>
              <a:rPr lang="hu-HU" b="1" smtClean="0">
                <a:solidFill>
                  <a:srgbClr val="000000"/>
                </a:solidFill>
              </a:rPr>
              <a:t>unipotent</a:t>
            </a:r>
            <a:endParaRPr lang="en-US" b="1" smtClean="0">
              <a:solidFill>
                <a:srgbClr val="000000"/>
              </a:solidFill>
            </a:endParaRPr>
          </a:p>
        </p:txBody>
      </p:sp>
      <p:sp>
        <p:nvSpPr>
          <p:cNvPr id="8" name="Szövegdoboz 7"/>
          <p:cNvSpPr txBox="1">
            <a:spLocks noChangeArrowheads="1"/>
          </p:cNvSpPr>
          <p:nvPr/>
        </p:nvSpPr>
        <p:spPr bwMode="auto">
          <a:xfrm>
            <a:off x="339725" y="3362325"/>
            <a:ext cx="172402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Times New Roman (Hebrew)" charset="0"/>
              </a:defRPr>
            </a:lvl1pPr>
            <a:lvl2pPr marL="742950" indent="-285750" eaLnBrk="0" hangingPunct="0">
              <a:defRPr sz="2400">
                <a:solidFill>
                  <a:schemeClr val="tx1"/>
                </a:solidFill>
                <a:latin typeface="Times New Roman" charset="0"/>
                <a:ea typeface="Times New Roman (Hebrew)" charset="0"/>
                <a:cs typeface="Times New Roman (Hebrew)" charset="0"/>
              </a:defRPr>
            </a:lvl2pPr>
            <a:lvl3pPr marL="1143000" indent="-228600" eaLnBrk="0" hangingPunct="0">
              <a:defRPr sz="2400">
                <a:solidFill>
                  <a:schemeClr val="tx1"/>
                </a:solidFill>
                <a:latin typeface="Times New Roman" charset="0"/>
                <a:ea typeface="Times New Roman (Hebrew)" charset="0"/>
                <a:cs typeface="Times New Roman (Hebrew)" charset="0"/>
              </a:defRPr>
            </a:lvl3pPr>
            <a:lvl4pPr marL="1600200" indent="-228600" eaLnBrk="0" hangingPunct="0">
              <a:defRPr sz="2400">
                <a:solidFill>
                  <a:schemeClr val="tx1"/>
                </a:solidFill>
                <a:latin typeface="Times New Roman" charset="0"/>
                <a:ea typeface="Times New Roman (Hebrew)" charset="0"/>
                <a:cs typeface="Times New Roman (Hebrew)" charset="0"/>
              </a:defRPr>
            </a:lvl4pPr>
            <a:lvl5pPr marL="2057400" indent="-228600" eaLnBrk="0" hangingPunct="0">
              <a:defRPr sz="2400">
                <a:solidFill>
                  <a:schemeClr val="tx1"/>
                </a:solidFill>
                <a:latin typeface="Times New Roman" charset="0"/>
                <a:ea typeface="Times New Roman (Hebrew)" charset="0"/>
                <a:cs typeface="Times New Roman (Hebrew)" charset="0"/>
              </a:defRPr>
            </a:lvl5pPr>
            <a:lvl6pPr marL="25146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718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4290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862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algn="r" defTabSz="914400" rtl="1" eaLnBrk="1" fontAlgn="base" hangingPunct="1">
              <a:spcBef>
                <a:spcPct val="0"/>
              </a:spcBef>
              <a:spcAft>
                <a:spcPct val="0"/>
              </a:spcAft>
            </a:pPr>
            <a:r>
              <a:rPr lang="hu-HU" b="1" smtClean="0">
                <a:solidFill>
                  <a:srgbClr val="000000"/>
                </a:solidFill>
              </a:rPr>
              <a:t>multipotent</a:t>
            </a:r>
            <a:endParaRPr lang="en-US" b="1" smtClean="0">
              <a:solidFill>
                <a:srgbClr val="000000"/>
              </a:solidFill>
            </a:endParaRPr>
          </a:p>
        </p:txBody>
      </p:sp>
      <p:sp>
        <p:nvSpPr>
          <p:cNvPr id="9" name="Lefelé nyíl 8"/>
          <p:cNvSpPr>
            <a:spLocks noChangeArrowheads="1"/>
          </p:cNvSpPr>
          <p:nvPr/>
        </p:nvSpPr>
        <p:spPr bwMode="auto">
          <a:xfrm>
            <a:off x="7419975" y="1363663"/>
            <a:ext cx="823913" cy="3897312"/>
          </a:xfrm>
          <a:prstGeom prst="downArrow">
            <a:avLst>
              <a:gd name="adj1" fmla="val 50000"/>
              <a:gd name="adj2" fmla="val 50040"/>
            </a:avLst>
          </a:prstGeom>
          <a:solidFill>
            <a:schemeClr val="accent1"/>
          </a:solidFill>
          <a:ln w="9525">
            <a:solidFill>
              <a:schemeClr val="tx1"/>
            </a:solidFill>
            <a:round/>
            <a:headEnd/>
            <a:tailEnd/>
          </a:ln>
        </p:spPr>
        <p:txBody>
          <a:bodyPr/>
          <a:lstStyle/>
          <a:p>
            <a:pPr algn="r" defTabSz="914400" rtl="1" fontAlgn="base">
              <a:spcBef>
                <a:spcPct val="0"/>
              </a:spcBef>
              <a:spcAft>
                <a:spcPct val="0"/>
              </a:spcAft>
            </a:pPr>
            <a:endParaRPr lang="en-US" sz="2400" smtClean="0">
              <a:solidFill>
                <a:srgbClr val="000000"/>
              </a:solidFill>
              <a:latin typeface="Times New Roman" charset="0"/>
              <a:ea typeface="ＭＳ Ｐゴシック" charset="0"/>
              <a:cs typeface="Times New Roman (Hebrew)" charset="0"/>
            </a:endParaRPr>
          </a:p>
        </p:txBody>
      </p:sp>
      <p:sp>
        <p:nvSpPr>
          <p:cNvPr id="436233" name="Szövegdoboz 9"/>
          <p:cNvSpPr txBox="1">
            <a:spLocks noChangeArrowheads="1"/>
          </p:cNvSpPr>
          <p:nvPr/>
        </p:nvSpPr>
        <p:spPr bwMode="auto">
          <a:xfrm>
            <a:off x="1555750" y="6396038"/>
            <a:ext cx="40401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Times New Roman (Hebrew)" charset="0"/>
              </a:defRPr>
            </a:lvl1pPr>
            <a:lvl2pPr marL="742950" indent="-285750" eaLnBrk="0" hangingPunct="0">
              <a:defRPr sz="2400">
                <a:solidFill>
                  <a:schemeClr val="tx1"/>
                </a:solidFill>
                <a:latin typeface="Times New Roman" charset="0"/>
                <a:ea typeface="Times New Roman (Hebrew)" charset="0"/>
                <a:cs typeface="Times New Roman (Hebrew)" charset="0"/>
              </a:defRPr>
            </a:lvl2pPr>
            <a:lvl3pPr marL="1143000" indent="-228600" eaLnBrk="0" hangingPunct="0">
              <a:defRPr sz="2400">
                <a:solidFill>
                  <a:schemeClr val="tx1"/>
                </a:solidFill>
                <a:latin typeface="Times New Roman" charset="0"/>
                <a:ea typeface="Times New Roman (Hebrew)" charset="0"/>
                <a:cs typeface="Times New Roman (Hebrew)" charset="0"/>
              </a:defRPr>
            </a:lvl3pPr>
            <a:lvl4pPr marL="1600200" indent="-228600" eaLnBrk="0" hangingPunct="0">
              <a:defRPr sz="2400">
                <a:solidFill>
                  <a:schemeClr val="tx1"/>
                </a:solidFill>
                <a:latin typeface="Times New Roman" charset="0"/>
                <a:ea typeface="Times New Roman (Hebrew)" charset="0"/>
                <a:cs typeface="Times New Roman (Hebrew)" charset="0"/>
              </a:defRPr>
            </a:lvl4pPr>
            <a:lvl5pPr marL="2057400" indent="-228600" eaLnBrk="0" hangingPunct="0">
              <a:defRPr sz="2400">
                <a:solidFill>
                  <a:schemeClr val="tx1"/>
                </a:solidFill>
                <a:latin typeface="Times New Roman" charset="0"/>
                <a:ea typeface="Times New Roman (Hebrew)" charset="0"/>
                <a:cs typeface="Times New Roman (Hebrew)" charset="0"/>
              </a:defRPr>
            </a:lvl5pPr>
            <a:lvl6pPr marL="25146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718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4290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862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algn="r" defTabSz="914400" rtl="1" eaLnBrk="1" fontAlgn="base" hangingPunct="1">
              <a:spcBef>
                <a:spcPct val="0"/>
              </a:spcBef>
              <a:spcAft>
                <a:spcPct val="0"/>
              </a:spcAft>
            </a:pPr>
            <a:r>
              <a:rPr lang="hu-HU" b="1" smtClean="0">
                <a:solidFill>
                  <a:srgbClr val="000000"/>
                </a:solidFill>
              </a:rPr>
              <a:t>IRREVERSIBLE FEATURE</a:t>
            </a:r>
            <a:endParaRPr lang="en-US" b="1" smtClean="0">
              <a:solidFill>
                <a:srgbClr val="000000"/>
              </a:solidFill>
            </a:endParaRPr>
          </a:p>
        </p:txBody>
      </p:sp>
      <p:sp>
        <p:nvSpPr>
          <p:cNvPr id="11" name="Szövegdoboz 10"/>
          <p:cNvSpPr txBox="1">
            <a:spLocks noChangeArrowheads="1"/>
          </p:cNvSpPr>
          <p:nvPr/>
        </p:nvSpPr>
        <p:spPr bwMode="auto">
          <a:xfrm>
            <a:off x="5824538" y="6211888"/>
            <a:ext cx="415925" cy="64611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Times New Roman (Hebrew)" charset="0"/>
              </a:defRPr>
            </a:lvl1pPr>
            <a:lvl2pPr marL="742950" indent="-285750" eaLnBrk="0" hangingPunct="0">
              <a:defRPr sz="2400">
                <a:solidFill>
                  <a:schemeClr val="tx1"/>
                </a:solidFill>
                <a:latin typeface="Times New Roman" charset="0"/>
                <a:ea typeface="Times New Roman (Hebrew)" charset="0"/>
                <a:cs typeface="Times New Roman (Hebrew)" charset="0"/>
              </a:defRPr>
            </a:lvl2pPr>
            <a:lvl3pPr marL="1143000" indent="-228600" eaLnBrk="0" hangingPunct="0">
              <a:defRPr sz="2400">
                <a:solidFill>
                  <a:schemeClr val="tx1"/>
                </a:solidFill>
                <a:latin typeface="Times New Roman" charset="0"/>
                <a:ea typeface="Times New Roman (Hebrew)" charset="0"/>
                <a:cs typeface="Times New Roman (Hebrew)" charset="0"/>
              </a:defRPr>
            </a:lvl3pPr>
            <a:lvl4pPr marL="1600200" indent="-228600" eaLnBrk="0" hangingPunct="0">
              <a:defRPr sz="2400">
                <a:solidFill>
                  <a:schemeClr val="tx1"/>
                </a:solidFill>
                <a:latin typeface="Times New Roman" charset="0"/>
                <a:ea typeface="Times New Roman (Hebrew)" charset="0"/>
                <a:cs typeface="Times New Roman (Hebrew)" charset="0"/>
              </a:defRPr>
            </a:lvl4pPr>
            <a:lvl5pPr marL="2057400" indent="-228600" eaLnBrk="0" hangingPunct="0">
              <a:defRPr sz="2400">
                <a:solidFill>
                  <a:schemeClr val="tx1"/>
                </a:solidFill>
                <a:latin typeface="Times New Roman" charset="0"/>
                <a:ea typeface="Times New Roman (Hebrew)" charset="0"/>
                <a:cs typeface="Times New Roman (Hebrew)" charset="0"/>
              </a:defRPr>
            </a:lvl5pPr>
            <a:lvl6pPr marL="25146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718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4290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862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algn="r" defTabSz="914400" rtl="1" eaLnBrk="1" fontAlgn="base" hangingPunct="1">
              <a:spcBef>
                <a:spcPct val="0"/>
              </a:spcBef>
              <a:spcAft>
                <a:spcPct val="0"/>
              </a:spcAft>
            </a:pPr>
            <a:r>
              <a:rPr lang="hu-HU" sz="3600" b="1" smtClean="0">
                <a:solidFill>
                  <a:srgbClr val="000000"/>
                </a:solidFill>
              </a:rPr>
              <a:t>?</a:t>
            </a:r>
            <a:endParaRPr lang="en-US" sz="3600" b="1" smtClean="0">
              <a:solidFill>
                <a:srgbClr val="000000"/>
              </a:solidFill>
            </a:endParaRPr>
          </a:p>
        </p:txBody>
      </p:sp>
      <p:sp>
        <p:nvSpPr>
          <p:cNvPr id="12" name="Szövegdoboz 11"/>
          <p:cNvSpPr txBox="1">
            <a:spLocks noChangeArrowheads="1"/>
          </p:cNvSpPr>
          <p:nvPr/>
        </p:nvSpPr>
        <p:spPr bwMode="auto">
          <a:xfrm>
            <a:off x="363538" y="2058988"/>
            <a:ext cx="1671637"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Times New Roman (Hebrew)" charset="0"/>
              </a:defRPr>
            </a:lvl1pPr>
            <a:lvl2pPr marL="742950" indent="-285750" eaLnBrk="0" hangingPunct="0">
              <a:defRPr sz="2400">
                <a:solidFill>
                  <a:schemeClr val="tx1"/>
                </a:solidFill>
                <a:latin typeface="Times New Roman" charset="0"/>
                <a:ea typeface="Times New Roman (Hebrew)" charset="0"/>
                <a:cs typeface="Times New Roman (Hebrew)" charset="0"/>
              </a:defRPr>
            </a:lvl2pPr>
            <a:lvl3pPr marL="1143000" indent="-228600" eaLnBrk="0" hangingPunct="0">
              <a:defRPr sz="2400">
                <a:solidFill>
                  <a:schemeClr val="tx1"/>
                </a:solidFill>
                <a:latin typeface="Times New Roman" charset="0"/>
                <a:ea typeface="Times New Roman (Hebrew)" charset="0"/>
                <a:cs typeface="Times New Roman (Hebrew)" charset="0"/>
              </a:defRPr>
            </a:lvl3pPr>
            <a:lvl4pPr marL="1600200" indent="-228600" eaLnBrk="0" hangingPunct="0">
              <a:defRPr sz="2400">
                <a:solidFill>
                  <a:schemeClr val="tx1"/>
                </a:solidFill>
                <a:latin typeface="Times New Roman" charset="0"/>
                <a:ea typeface="Times New Roman (Hebrew)" charset="0"/>
                <a:cs typeface="Times New Roman (Hebrew)" charset="0"/>
              </a:defRPr>
            </a:lvl4pPr>
            <a:lvl5pPr marL="2057400" indent="-228600" eaLnBrk="0" hangingPunct="0">
              <a:defRPr sz="2400">
                <a:solidFill>
                  <a:schemeClr val="tx1"/>
                </a:solidFill>
                <a:latin typeface="Times New Roman" charset="0"/>
                <a:ea typeface="Times New Roman (Hebrew)" charset="0"/>
                <a:cs typeface="Times New Roman (Hebrew)" charset="0"/>
              </a:defRPr>
            </a:lvl5pPr>
            <a:lvl6pPr marL="25146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718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4290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862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algn="r" defTabSz="914400" rtl="1" eaLnBrk="1" fontAlgn="base" hangingPunct="1">
              <a:spcBef>
                <a:spcPct val="0"/>
              </a:spcBef>
              <a:spcAft>
                <a:spcPct val="0"/>
              </a:spcAft>
            </a:pPr>
            <a:r>
              <a:rPr lang="hu-HU" b="1" smtClean="0">
                <a:solidFill>
                  <a:srgbClr val="000000"/>
                </a:solidFill>
              </a:rPr>
              <a:t>pluripotent</a:t>
            </a:r>
            <a:endParaRPr lang="en-US" b="1" smtClean="0">
              <a:solidFill>
                <a:srgbClr val="000000"/>
              </a:solidFill>
            </a:endParaRPr>
          </a:p>
        </p:txBody>
      </p:sp>
      <p:sp>
        <p:nvSpPr>
          <p:cNvPr id="436236" name="Szövegdoboz 12"/>
          <p:cNvSpPr txBox="1">
            <a:spLocks noChangeArrowheads="1"/>
          </p:cNvSpPr>
          <p:nvPr/>
        </p:nvSpPr>
        <p:spPr bwMode="auto">
          <a:xfrm>
            <a:off x="0" y="196850"/>
            <a:ext cx="18415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Times New Roman (Hebrew)" charset="0"/>
              </a:defRPr>
            </a:lvl1pPr>
            <a:lvl2pPr marL="742950" indent="-285750" eaLnBrk="0" hangingPunct="0">
              <a:defRPr sz="2400">
                <a:solidFill>
                  <a:schemeClr val="tx1"/>
                </a:solidFill>
                <a:latin typeface="Times New Roman" charset="0"/>
                <a:ea typeface="Times New Roman (Hebrew)" charset="0"/>
                <a:cs typeface="Times New Roman (Hebrew)" charset="0"/>
              </a:defRPr>
            </a:lvl2pPr>
            <a:lvl3pPr marL="1143000" indent="-228600" eaLnBrk="0" hangingPunct="0">
              <a:defRPr sz="2400">
                <a:solidFill>
                  <a:schemeClr val="tx1"/>
                </a:solidFill>
                <a:latin typeface="Times New Roman" charset="0"/>
                <a:ea typeface="Times New Roman (Hebrew)" charset="0"/>
                <a:cs typeface="Times New Roman (Hebrew)" charset="0"/>
              </a:defRPr>
            </a:lvl3pPr>
            <a:lvl4pPr marL="1600200" indent="-228600" eaLnBrk="0" hangingPunct="0">
              <a:defRPr sz="2400">
                <a:solidFill>
                  <a:schemeClr val="tx1"/>
                </a:solidFill>
                <a:latin typeface="Times New Roman" charset="0"/>
                <a:ea typeface="Times New Roman (Hebrew)" charset="0"/>
                <a:cs typeface="Times New Roman (Hebrew)" charset="0"/>
              </a:defRPr>
            </a:lvl4pPr>
            <a:lvl5pPr marL="2057400" indent="-228600" eaLnBrk="0" hangingPunct="0">
              <a:defRPr sz="2400">
                <a:solidFill>
                  <a:schemeClr val="tx1"/>
                </a:solidFill>
                <a:latin typeface="Times New Roman" charset="0"/>
                <a:ea typeface="Times New Roman (Hebrew)" charset="0"/>
                <a:cs typeface="Times New Roman (Hebrew)" charset="0"/>
              </a:defRPr>
            </a:lvl5pPr>
            <a:lvl6pPr marL="25146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718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4290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862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defTabSz="914400" rtl="1" eaLnBrk="1" fontAlgn="base" hangingPunct="1">
              <a:spcBef>
                <a:spcPct val="0"/>
              </a:spcBef>
              <a:spcAft>
                <a:spcPct val="0"/>
              </a:spcAft>
            </a:pPr>
            <a:endParaRPr lang="en-US" b="1" smtClean="0">
              <a:solidFill>
                <a:srgbClr val="000000"/>
              </a:solidFill>
            </a:endParaRPr>
          </a:p>
        </p:txBody>
      </p:sp>
    </p:spTree>
    <p:extLst>
      <p:ext uri="{BB962C8B-B14F-4D97-AF65-F5344CB8AC3E}">
        <p14:creationId xmlns:p14="http://schemas.microsoft.com/office/powerpoint/2010/main" val="40728737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heckerboard(across)">
                                      <p:cBhvr>
                                        <p:cTn id="10" dur="500"/>
                                        <p:tgtEl>
                                          <p:spTgt spid="12"/>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heckerboard(across)">
                                      <p:cBhvr>
                                        <p:cTn id="16" dur="500"/>
                                        <p:tgtEl>
                                          <p:spTgt spid="7"/>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heckerboard(across)">
                                      <p:cBhvr>
                                        <p:cTn id="19" dur="500"/>
                                        <p:tgtEl>
                                          <p:spTgt spid="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heckerboard(across)">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6407" name="Picture 7" descr="C:\Users\Falus András\Dropbox\teaching\PPKE\MS Immunol\1.jpg"/>
          <p:cNvPicPr>
            <a:picLocks noChangeAspect="1" noChangeArrowheads="1"/>
          </p:cNvPicPr>
          <p:nvPr/>
        </p:nvPicPr>
        <p:blipFill>
          <a:blip r:embed="rId2"/>
          <a:srcRect/>
          <a:stretch>
            <a:fillRect/>
          </a:stretch>
        </p:blipFill>
        <p:spPr bwMode="auto">
          <a:xfrm>
            <a:off x="0" y="357166"/>
            <a:ext cx="8695022" cy="5857916"/>
          </a:xfrm>
          <a:prstGeom prst="rect">
            <a:avLst/>
          </a:prstGeom>
          <a:noFill/>
        </p:spPr>
      </p:pic>
    </p:spTree>
    <p:extLst>
      <p:ext uri="{BB962C8B-B14F-4D97-AF65-F5344CB8AC3E}">
        <p14:creationId xmlns:p14="http://schemas.microsoft.com/office/powerpoint/2010/main" val="32379596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p:txBody>
          <a:bodyPr/>
          <a:lstStyle/>
          <a:p>
            <a:endParaRPr lang="hu-HU"/>
          </a:p>
        </p:txBody>
      </p:sp>
      <p:pic>
        <p:nvPicPr>
          <p:cNvPr id="485377" name="Picture 1" descr="C:\Users\Falus András\Dropbox\teaching\PPKE\MS Immunol\2.jpg"/>
          <p:cNvPicPr>
            <a:picLocks noChangeAspect="1" noChangeArrowheads="1"/>
          </p:cNvPicPr>
          <p:nvPr/>
        </p:nvPicPr>
        <p:blipFill>
          <a:blip r:embed="rId2"/>
          <a:srcRect/>
          <a:stretch>
            <a:fillRect/>
          </a:stretch>
        </p:blipFill>
        <p:spPr bwMode="auto">
          <a:xfrm>
            <a:off x="285721" y="714355"/>
            <a:ext cx="8827138" cy="5277093"/>
          </a:xfrm>
          <a:prstGeom prst="rect">
            <a:avLst/>
          </a:prstGeom>
          <a:noFill/>
        </p:spPr>
      </p:pic>
    </p:spTree>
    <p:extLst>
      <p:ext uri="{BB962C8B-B14F-4D97-AF65-F5344CB8AC3E}">
        <p14:creationId xmlns:p14="http://schemas.microsoft.com/office/powerpoint/2010/main" val="159209283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cstate="print"/>
          <a:srcRect/>
          <a:stretch>
            <a:fillRect/>
          </a:stretch>
        </p:blipFill>
        <p:spPr bwMode="auto">
          <a:xfrm>
            <a:off x="179512" y="450874"/>
            <a:ext cx="5754637" cy="6407127"/>
          </a:xfrm>
          <a:prstGeom prst="rect">
            <a:avLst/>
          </a:prstGeom>
          <a:noFill/>
          <a:ln w="9525">
            <a:noFill/>
            <a:miter lim="800000"/>
            <a:headEnd/>
            <a:tailEnd/>
          </a:ln>
        </p:spPr>
      </p:pic>
      <p:sp>
        <p:nvSpPr>
          <p:cNvPr id="62467" name="Text Box 4"/>
          <p:cNvSpPr txBox="1">
            <a:spLocks noChangeArrowheads="1"/>
          </p:cNvSpPr>
          <p:nvPr/>
        </p:nvSpPr>
        <p:spPr bwMode="auto">
          <a:xfrm>
            <a:off x="467544" y="0"/>
            <a:ext cx="8676456" cy="400110"/>
          </a:xfrm>
          <a:prstGeom prst="rect">
            <a:avLst/>
          </a:prstGeom>
          <a:noFill/>
          <a:ln w="9525">
            <a:noFill/>
            <a:miter lim="800000"/>
            <a:headEnd/>
            <a:tailEnd/>
          </a:ln>
        </p:spPr>
        <p:txBody>
          <a:bodyPr wrap="square">
            <a:spAutoFit/>
          </a:bodyPr>
          <a:lstStyle/>
          <a:p>
            <a:pPr>
              <a:spcBef>
                <a:spcPct val="50000"/>
              </a:spcBef>
            </a:pPr>
            <a:r>
              <a:rPr lang="hu-HU" sz="2000" b="1" dirty="0" err="1" smtClean="0">
                <a:solidFill>
                  <a:srgbClr val="FFFFFF"/>
                </a:solidFill>
                <a:latin typeface="Calibri"/>
              </a:rPr>
              <a:t>Hiszton</a:t>
            </a:r>
            <a:r>
              <a:rPr lang="hu-HU" sz="2000" b="1" dirty="0" smtClean="0">
                <a:solidFill>
                  <a:srgbClr val="FFFFFF"/>
                </a:solidFill>
                <a:latin typeface="Calibri"/>
              </a:rPr>
              <a:t> </a:t>
            </a:r>
            <a:r>
              <a:rPr lang="hu-HU" sz="2000" b="1" dirty="0" err="1" smtClean="0">
                <a:solidFill>
                  <a:srgbClr val="FFFFFF"/>
                </a:solidFill>
                <a:latin typeface="Calibri"/>
              </a:rPr>
              <a:t>acetlációs</a:t>
            </a:r>
            <a:r>
              <a:rPr lang="hu-HU" sz="2000" b="1" dirty="0" smtClean="0">
                <a:solidFill>
                  <a:srgbClr val="FFFFFF"/>
                </a:solidFill>
                <a:latin typeface="Calibri"/>
              </a:rPr>
              <a:t> változások  (is) felelősek </a:t>
            </a:r>
            <a:r>
              <a:rPr lang="hu-HU" sz="2000" b="1" dirty="0">
                <a:solidFill>
                  <a:srgbClr val="FFFFFF"/>
                </a:solidFill>
                <a:latin typeface="Calibri"/>
              </a:rPr>
              <a:t>a T sejt </a:t>
            </a:r>
            <a:r>
              <a:rPr lang="hu-HU" sz="2000" b="1" dirty="0" err="1">
                <a:solidFill>
                  <a:srgbClr val="FFFFFF"/>
                </a:solidFill>
                <a:latin typeface="Calibri"/>
              </a:rPr>
              <a:t>fenotípusok</a:t>
            </a:r>
            <a:r>
              <a:rPr lang="hu-HU" sz="2000" b="1" dirty="0">
                <a:solidFill>
                  <a:srgbClr val="FFFFFF"/>
                </a:solidFill>
                <a:latin typeface="Calibri"/>
              </a:rPr>
              <a:t> kialakításáért</a:t>
            </a:r>
            <a:r>
              <a:rPr lang="hu-HU" sz="2000" dirty="0">
                <a:solidFill>
                  <a:srgbClr val="000000"/>
                </a:solidFill>
                <a:latin typeface="Calibri"/>
              </a:rPr>
              <a:t> </a:t>
            </a:r>
          </a:p>
        </p:txBody>
      </p:sp>
      <p:pic>
        <p:nvPicPr>
          <p:cNvPr id="62468" name="Picture 6" descr="ANd9GcSeoSDoPeyuYdvm1g92XMNuV1sYSLvxkBg3LifA0NY93d9zaB-vJg"/>
          <p:cNvPicPr>
            <a:picLocks noChangeAspect="1" noChangeArrowheads="1"/>
          </p:cNvPicPr>
          <p:nvPr/>
        </p:nvPicPr>
        <p:blipFill>
          <a:blip r:embed="rId4" cstate="print"/>
          <a:srcRect/>
          <a:stretch>
            <a:fillRect/>
          </a:stretch>
        </p:blipFill>
        <p:spPr bwMode="auto">
          <a:xfrm>
            <a:off x="6096000" y="2852936"/>
            <a:ext cx="3048000" cy="923925"/>
          </a:xfrm>
          <a:prstGeom prst="rect">
            <a:avLst/>
          </a:prstGeom>
          <a:noFill/>
          <a:ln w="9525">
            <a:noFill/>
            <a:miter lim="800000"/>
            <a:headEnd/>
            <a:tailEnd/>
          </a:ln>
        </p:spPr>
      </p:pic>
    </p:spTree>
    <p:extLst>
      <p:ext uri="{BB962C8B-B14F-4D97-AF65-F5344CB8AC3E}">
        <p14:creationId xmlns:p14="http://schemas.microsoft.com/office/powerpoint/2010/main" val="41023317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
          <p:cNvPicPr>
            <a:picLocks noChangeAspect="1" noChangeArrowheads="1"/>
          </p:cNvPicPr>
          <p:nvPr/>
        </p:nvPicPr>
        <p:blipFill>
          <a:blip r:embed="rId3" cstate="print"/>
          <a:srcRect/>
          <a:stretch>
            <a:fillRect/>
          </a:stretch>
        </p:blipFill>
        <p:spPr bwMode="auto">
          <a:xfrm>
            <a:off x="142875" y="852834"/>
            <a:ext cx="8786813" cy="5024438"/>
          </a:xfrm>
          <a:prstGeom prst="rect">
            <a:avLst/>
          </a:prstGeom>
          <a:noFill/>
          <a:ln w="38100">
            <a:solidFill>
              <a:srgbClr val="99CCFF"/>
            </a:solidFill>
            <a:miter lim="800000"/>
            <a:headEnd/>
            <a:tailEnd/>
          </a:ln>
        </p:spPr>
      </p:pic>
      <p:sp>
        <p:nvSpPr>
          <p:cNvPr id="70659" name="Rectangle 3"/>
          <p:cNvSpPr>
            <a:spLocks noChangeArrowheads="1"/>
          </p:cNvSpPr>
          <p:nvPr/>
        </p:nvSpPr>
        <p:spPr bwMode="auto">
          <a:xfrm>
            <a:off x="6011863" y="6308725"/>
            <a:ext cx="4572000" cy="276225"/>
          </a:xfrm>
          <a:prstGeom prst="rect">
            <a:avLst/>
          </a:prstGeom>
          <a:noFill/>
          <a:ln w="9525">
            <a:noFill/>
            <a:miter lim="800000"/>
            <a:headEnd/>
            <a:tailEnd/>
          </a:ln>
        </p:spPr>
        <p:txBody>
          <a:bodyPr lIns="91213" tIns="45609" rIns="91213" bIns="45609">
            <a:spAutoFit/>
          </a:bodyPr>
          <a:lstStyle/>
          <a:p>
            <a:r>
              <a:rPr lang="en-US" sz="1200">
                <a:solidFill>
                  <a:prstClr val="white"/>
                </a:solidFill>
                <a:latin typeface="Calibri"/>
              </a:rPr>
              <a:t>Nat Rev Immunol. 9:811-6. 2009</a:t>
            </a:r>
          </a:p>
        </p:txBody>
      </p:sp>
      <p:sp>
        <p:nvSpPr>
          <p:cNvPr id="70660" name="TextBox 6"/>
          <p:cNvSpPr txBox="1">
            <a:spLocks noChangeArrowheads="1"/>
          </p:cNvSpPr>
          <p:nvPr/>
        </p:nvSpPr>
        <p:spPr bwMode="auto">
          <a:xfrm>
            <a:off x="2881313" y="6537325"/>
            <a:ext cx="8459787" cy="938213"/>
          </a:xfrm>
          <a:prstGeom prst="rect">
            <a:avLst/>
          </a:prstGeom>
          <a:noFill/>
          <a:ln w="9525">
            <a:noFill/>
            <a:miter lim="800000"/>
            <a:headEnd/>
            <a:tailEnd/>
          </a:ln>
        </p:spPr>
        <p:txBody>
          <a:bodyPr lIns="91213" tIns="45609" rIns="91213" bIns="45609">
            <a:spAutoFit/>
          </a:bodyPr>
          <a:lstStyle/>
          <a:p>
            <a:pPr algn="ctr" eaLnBrk="0" hangingPunct="0">
              <a:spcBef>
                <a:spcPct val="50000"/>
              </a:spcBef>
            </a:pPr>
            <a:r>
              <a:rPr lang="en-US" sz="1200" i="1">
                <a:solidFill>
                  <a:prstClr val="white"/>
                </a:solidFill>
                <a:latin typeface="Calibri"/>
              </a:rPr>
              <a:t>Cell Research</a:t>
            </a:r>
            <a:r>
              <a:rPr lang="en-US" sz="1200">
                <a:solidFill>
                  <a:prstClr val="white"/>
                </a:solidFill>
                <a:latin typeface="Calibri"/>
              </a:rPr>
              <a:t> (2010) </a:t>
            </a:r>
            <a:r>
              <a:rPr lang="en-US" sz="1200" b="1">
                <a:solidFill>
                  <a:prstClr val="white"/>
                </a:solidFill>
                <a:latin typeface="Calibri"/>
              </a:rPr>
              <a:t>20</a:t>
            </a:r>
            <a:r>
              <a:rPr lang="en-US" sz="1200">
                <a:solidFill>
                  <a:prstClr val="white"/>
                </a:solidFill>
                <a:latin typeface="Calibri"/>
              </a:rPr>
              <a:t>:4–12. </a:t>
            </a:r>
          </a:p>
          <a:p>
            <a:pPr algn="ctr" eaLnBrk="0" hangingPunct="0">
              <a:spcBef>
                <a:spcPct val="50000"/>
              </a:spcBef>
            </a:pPr>
            <a:endParaRPr lang="hu-HU" b="1">
              <a:solidFill>
                <a:prstClr val="black"/>
              </a:solidFill>
              <a:latin typeface="Calibri"/>
            </a:endParaRPr>
          </a:p>
        </p:txBody>
      </p:sp>
      <p:sp>
        <p:nvSpPr>
          <p:cNvPr id="5" name="Szövegdoboz 4"/>
          <p:cNvSpPr txBox="1"/>
          <p:nvPr/>
        </p:nvSpPr>
        <p:spPr>
          <a:xfrm>
            <a:off x="0" y="0"/>
            <a:ext cx="6426631" cy="523220"/>
          </a:xfrm>
          <a:prstGeom prst="rect">
            <a:avLst/>
          </a:prstGeom>
          <a:noFill/>
        </p:spPr>
        <p:txBody>
          <a:bodyPr wrap="none" rtlCol="0">
            <a:spAutoFit/>
          </a:bodyPr>
          <a:lstStyle/>
          <a:p>
            <a:r>
              <a:rPr lang="hu-HU" dirty="0" err="1" smtClean="0">
                <a:solidFill>
                  <a:prstClr val="white"/>
                </a:solidFill>
                <a:latin typeface="Calibri"/>
              </a:rPr>
              <a:t>Permisszív</a:t>
            </a:r>
            <a:r>
              <a:rPr lang="hu-HU" dirty="0" smtClean="0">
                <a:solidFill>
                  <a:prstClr val="white"/>
                </a:solidFill>
                <a:latin typeface="Calibri"/>
              </a:rPr>
              <a:t> </a:t>
            </a:r>
            <a:r>
              <a:rPr lang="hu-HU" dirty="0" err="1" smtClean="0">
                <a:solidFill>
                  <a:prstClr val="white"/>
                </a:solidFill>
                <a:latin typeface="Calibri"/>
              </a:rPr>
              <a:t>hiszton</a:t>
            </a:r>
            <a:r>
              <a:rPr lang="hu-HU" dirty="0" smtClean="0">
                <a:solidFill>
                  <a:prstClr val="white"/>
                </a:solidFill>
                <a:latin typeface="Calibri"/>
              </a:rPr>
              <a:t> módosulások T sejteken</a:t>
            </a:r>
            <a:endParaRPr lang="hu-HU" dirty="0">
              <a:solidFill>
                <a:prstClr val="white"/>
              </a:solidFill>
              <a:latin typeface="Calibri"/>
            </a:endParaRPr>
          </a:p>
        </p:txBody>
      </p:sp>
    </p:spTree>
    <p:extLst>
      <p:ext uri="{BB962C8B-B14F-4D97-AF65-F5344CB8AC3E}">
        <p14:creationId xmlns:p14="http://schemas.microsoft.com/office/powerpoint/2010/main" val="74190827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artalom helye 2"/>
          <p:cNvSpPr>
            <a:spLocks noGrp="1"/>
          </p:cNvSpPr>
          <p:nvPr>
            <p:ph idx="1"/>
          </p:nvPr>
        </p:nvSpPr>
        <p:spPr>
          <a:xfrm>
            <a:off x="285720" y="1981200"/>
            <a:ext cx="8172480" cy="4591072"/>
          </a:xfrm>
        </p:spPr>
        <p:txBody>
          <a:bodyPr/>
          <a:lstStyle/>
          <a:p>
            <a:endParaRPr lang="en-US" dirty="0" smtClean="0"/>
          </a:p>
        </p:txBody>
      </p:sp>
      <p:pic>
        <p:nvPicPr>
          <p:cNvPr id="206851" name="Picture 2"/>
          <p:cNvPicPr>
            <a:picLocks noChangeAspect="1" noChangeArrowheads="1"/>
          </p:cNvPicPr>
          <p:nvPr/>
        </p:nvPicPr>
        <p:blipFill>
          <a:blip r:embed="rId3"/>
          <a:srcRect l="20300" t="25394" r="14026" b="12991"/>
          <a:stretch>
            <a:fillRect/>
          </a:stretch>
        </p:blipFill>
        <p:spPr bwMode="auto">
          <a:xfrm>
            <a:off x="222250" y="225432"/>
            <a:ext cx="8921750" cy="5230813"/>
          </a:xfrm>
          <a:prstGeom prst="rect">
            <a:avLst/>
          </a:prstGeom>
          <a:noFill/>
          <a:ln w="9525">
            <a:noFill/>
            <a:miter lim="800000"/>
            <a:headEnd/>
            <a:tailEnd/>
          </a:ln>
        </p:spPr>
      </p:pic>
    </p:spTree>
    <p:extLst>
      <p:ext uri="{BB962C8B-B14F-4D97-AF65-F5344CB8AC3E}">
        <p14:creationId xmlns:p14="http://schemas.microsoft.com/office/powerpoint/2010/main" val="10538569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3348038" y="500063"/>
            <a:ext cx="3122820" cy="523220"/>
          </a:xfrm>
          <a:prstGeom prst="rect">
            <a:avLst/>
          </a:prstGeom>
          <a:noFill/>
          <a:ln w="9525">
            <a:solidFill>
              <a:srgbClr val="FF0000"/>
            </a:solidFill>
            <a:miter lim="800000"/>
            <a:headEnd/>
            <a:tailEnd/>
          </a:ln>
          <a:effectLst/>
        </p:spPr>
        <p:txBody>
          <a:bodyPr wrap="none">
            <a:spAutoFit/>
          </a:bodyPr>
          <a:lstStyle/>
          <a:p>
            <a:pPr>
              <a:defRPr/>
            </a:pPr>
            <a:r>
              <a:rPr lang="hu-HU" sz="2800" b="1" dirty="0" err="1">
                <a:solidFill>
                  <a:srgbClr val="008000"/>
                </a:solidFill>
                <a:latin typeface="Calibri"/>
              </a:rPr>
              <a:t>Hiszton</a:t>
            </a:r>
            <a:r>
              <a:rPr lang="hu-HU" sz="2800" b="1" dirty="0">
                <a:solidFill>
                  <a:srgbClr val="008000"/>
                </a:solidFill>
                <a:latin typeface="Calibri"/>
              </a:rPr>
              <a:t> modifikáció</a:t>
            </a:r>
          </a:p>
        </p:txBody>
      </p:sp>
      <p:sp>
        <p:nvSpPr>
          <p:cNvPr id="8" name="Text Box 8"/>
          <p:cNvSpPr txBox="1">
            <a:spLocks noChangeArrowheads="1"/>
          </p:cNvSpPr>
          <p:nvPr/>
        </p:nvSpPr>
        <p:spPr bwMode="auto">
          <a:xfrm>
            <a:off x="0" y="1628800"/>
            <a:ext cx="8971943" cy="3416320"/>
          </a:xfrm>
          <a:prstGeom prst="rect">
            <a:avLst/>
          </a:prstGeom>
          <a:noFill/>
          <a:ln w="9525">
            <a:noFill/>
            <a:miter lim="800000"/>
            <a:headEnd/>
            <a:tailEnd/>
          </a:ln>
          <a:effectLst/>
        </p:spPr>
        <p:txBody>
          <a:bodyPr wrap="none">
            <a:spAutoFit/>
          </a:bodyPr>
          <a:lstStyle/>
          <a:p>
            <a:pPr>
              <a:defRPr/>
            </a:pPr>
            <a:r>
              <a:rPr lang="hu-HU" sz="2400" b="1" dirty="0">
                <a:solidFill>
                  <a:srgbClr val="FFFFFF">
                    <a:lumMod val="10000"/>
                  </a:srgbClr>
                </a:solidFill>
                <a:latin typeface="Calibri"/>
              </a:rPr>
              <a:t>Kezeletlen asztmások </a:t>
            </a:r>
            <a:r>
              <a:rPr lang="hu-HU" sz="2400" b="1" dirty="0" err="1">
                <a:solidFill>
                  <a:srgbClr val="FFFFFF">
                    <a:lumMod val="10000"/>
                  </a:srgbClr>
                </a:solidFill>
                <a:latin typeface="Calibri"/>
              </a:rPr>
              <a:t>bronchus</a:t>
            </a:r>
            <a:r>
              <a:rPr lang="hu-HU" sz="2400" b="1" dirty="0">
                <a:solidFill>
                  <a:srgbClr val="FFFFFF">
                    <a:lumMod val="10000"/>
                  </a:srgbClr>
                </a:solidFill>
                <a:latin typeface="Calibri"/>
              </a:rPr>
              <a:t> </a:t>
            </a:r>
            <a:r>
              <a:rPr lang="hu-HU" sz="2400" b="1" dirty="0" err="1">
                <a:solidFill>
                  <a:srgbClr val="FFFFFF">
                    <a:lumMod val="10000"/>
                  </a:srgbClr>
                </a:solidFill>
                <a:latin typeface="Calibri"/>
              </a:rPr>
              <a:t>biopszia</a:t>
            </a:r>
            <a:r>
              <a:rPr lang="hu-HU" sz="2400" b="1" dirty="0">
                <a:solidFill>
                  <a:srgbClr val="FFFFFF">
                    <a:lumMod val="10000"/>
                  </a:srgbClr>
                </a:solidFill>
                <a:latin typeface="Calibri"/>
              </a:rPr>
              <a:t> mintáiban </a:t>
            </a:r>
            <a:r>
              <a:rPr lang="hu-HU" sz="2400" b="1" dirty="0" smtClean="0">
                <a:solidFill>
                  <a:srgbClr val="FFFFFF">
                    <a:lumMod val="10000"/>
                  </a:srgbClr>
                </a:solidFill>
                <a:latin typeface="Calibri"/>
              </a:rPr>
              <a:t>nagyobb</a:t>
            </a:r>
          </a:p>
          <a:p>
            <a:pPr>
              <a:defRPr/>
            </a:pPr>
            <a:r>
              <a:rPr lang="hu-HU" sz="2400" b="1" dirty="0" smtClean="0">
                <a:solidFill>
                  <a:srgbClr val="FFFFFF">
                    <a:lumMod val="10000"/>
                  </a:srgbClr>
                </a:solidFill>
                <a:latin typeface="Calibri"/>
              </a:rPr>
              <a:t> </a:t>
            </a:r>
            <a:endParaRPr lang="hu-HU" sz="2400" b="1" dirty="0">
              <a:solidFill>
                <a:srgbClr val="FFFFFF">
                  <a:lumMod val="10000"/>
                </a:srgbClr>
              </a:solidFill>
              <a:latin typeface="Calibri"/>
            </a:endParaRPr>
          </a:p>
          <a:p>
            <a:pPr>
              <a:defRPr/>
            </a:pPr>
            <a:r>
              <a:rPr lang="hu-HU" sz="2400" b="1" dirty="0" err="1">
                <a:solidFill>
                  <a:srgbClr val="FFFFFF">
                    <a:lumMod val="10000"/>
                  </a:srgbClr>
                </a:solidFill>
                <a:latin typeface="Calibri"/>
              </a:rPr>
              <a:t>hiszton</a:t>
            </a:r>
            <a:r>
              <a:rPr lang="hu-HU" sz="2400" b="1" dirty="0">
                <a:solidFill>
                  <a:srgbClr val="FFFFFF">
                    <a:lumMod val="10000"/>
                  </a:srgbClr>
                </a:solidFill>
                <a:latin typeface="Calibri"/>
              </a:rPr>
              <a:t> </a:t>
            </a:r>
            <a:r>
              <a:rPr lang="hu-HU" sz="2400" b="1" dirty="0" err="1">
                <a:solidFill>
                  <a:srgbClr val="FFFFFF">
                    <a:lumMod val="10000"/>
                  </a:srgbClr>
                </a:solidFill>
                <a:latin typeface="Calibri"/>
              </a:rPr>
              <a:t>acetiltranszferáz</a:t>
            </a:r>
            <a:r>
              <a:rPr lang="hu-HU" sz="2400" b="1" dirty="0">
                <a:solidFill>
                  <a:srgbClr val="FFFFFF">
                    <a:lumMod val="10000"/>
                  </a:srgbClr>
                </a:solidFill>
                <a:latin typeface="Calibri"/>
              </a:rPr>
              <a:t> (HAT) és csökkent </a:t>
            </a:r>
            <a:r>
              <a:rPr lang="hu-HU" sz="2400" b="1" dirty="0" err="1">
                <a:solidFill>
                  <a:srgbClr val="FFFFFF">
                    <a:lumMod val="10000"/>
                  </a:srgbClr>
                </a:solidFill>
                <a:latin typeface="Calibri"/>
              </a:rPr>
              <a:t>hiszton</a:t>
            </a:r>
            <a:r>
              <a:rPr lang="hu-HU" sz="2400" b="1" dirty="0">
                <a:solidFill>
                  <a:srgbClr val="FFFFFF">
                    <a:lumMod val="10000"/>
                  </a:srgbClr>
                </a:solidFill>
                <a:latin typeface="Calibri"/>
              </a:rPr>
              <a:t> </a:t>
            </a:r>
            <a:r>
              <a:rPr lang="hu-HU" sz="2400" b="1" dirty="0" err="1">
                <a:solidFill>
                  <a:srgbClr val="FFFFFF">
                    <a:lumMod val="10000"/>
                  </a:srgbClr>
                </a:solidFill>
                <a:latin typeface="Calibri"/>
              </a:rPr>
              <a:t>deacetiláz</a:t>
            </a:r>
            <a:r>
              <a:rPr lang="hu-HU" sz="2400" b="1" dirty="0">
                <a:solidFill>
                  <a:srgbClr val="FFFFFF">
                    <a:lumMod val="10000"/>
                  </a:srgbClr>
                </a:solidFill>
                <a:latin typeface="Calibri"/>
              </a:rPr>
              <a:t> szint</a:t>
            </a:r>
          </a:p>
          <a:p>
            <a:pPr>
              <a:defRPr/>
            </a:pPr>
            <a:r>
              <a:rPr lang="hu-HU" sz="2400" b="1" dirty="0">
                <a:solidFill>
                  <a:srgbClr val="FFFFFF">
                    <a:lumMod val="10000"/>
                  </a:srgbClr>
                </a:solidFill>
                <a:latin typeface="Calibri"/>
              </a:rPr>
              <a:t> </a:t>
            </a:r>
            <a:r>
              <a:rPr lang="hu-HU" sz="2400" b="1" i="1" dirty="0">
                <a:solidFill>
                  <a:srgbClr val="FFFFFF">
                    <a:lumMod val="10000"/>
                  </a:srgbClr>
                </a:solidFill>
                <a:latin typeface="Calibri"/>
              </a:rPr>
              <a:t>(</a:t>
            </a:r>
            <a:r>
              <a:rPr lang="hu-HU" sz="2400" b="1" i="1" dirty="0" err="1">
                <a:solidFill>
                  <a:srgbClr val="FFFFFF">
                    <a:lumMod val="10000"/>
                  </a:srgbClr>
                </a:solidFill>
                <a:latin typeface="Calibri"/>
              </a:rPr>
              <a:t>Ito</a:t>
            </a:r>
            <a:r>
              <a:rPr lang="hu-HU" sz="2400" b="1" i="1" dirty="0">
                <a:solidFill>
                  <a:srgbClr val="FFFFFF">
                    <a:lumMod val="10000"/>
                  </a:srgbClr>
                </a:solidFill>
                <a:latin typeface="Calibri"/>
              </a:rPr>
              <a:t> et </a:t>
            </a:r>
            <a:r>
              <a:rPr lang="hu-HU" sz="2400" b="1" i="1" dirty="0" err="1">
                <a:solidFill>
                  <a:srgbClr val="FFFFFF">
                    <a:lumMod val="10000"/>
                  </a:srgbClr>
                </a:solidFill>
                <a:latin typeface="Calibri"/>
              </a:rPr>
              <a:t>al</a:t>
            </a:r>
            <a:r>
              <a:rPr lang="hu-HU" sz="2400" b="1" i="1" dirty="0">
                <a:solidFill>
                  <a:srgbClr val="FFFFFF">
                    <a:lumMod val="10000"/>
                  </a:srgbClr>
                </a:solidFill>
                <a:latin typeface="Calibri"/>
              </a:rPr>
              <a:t>, 2002</a:t>
            </a:r>
            <a:r>
              <a:rPr lang="hu-HU" sz="2400" b="1" i="1" dirty="0" smtClean="0">
                <a:solidFill>
                  <a:srgbClr val="FFFFFF">
                    <a:lumMod val="10000"/>
                  </a:srgbClr>
                </a:solidFill>
                <a:latin typeface="Calibri"/>
              </a:rPr>
              <a:t>)</a:t>
            </a:r>
          </a:p>
          <a:p>
            <a:pPr>
              <a:defRPr/>
            </a:pPr>
            <a:endParaRPr lang="hu-HU" sz="2400" b="1" i="1" dirty="0">
              <a:solidFill>
                <a:srgbClr val="FFFFFF">
                  <a:lumMod val="10000"/>
                </a:srgbClr>
              </a:solidFill>
              <a:latin typeface="Calibri"/>
            </a:endParaRPr>
          </a:p>
          <a:p>
            <a:pPr>
              <a:defRPr/>
            </a:pPr>
            <a:r>
              <a:rPr lang="hu-HU" sz="2400" b="1" dirty="0">
                <a:solidFill>
                  <a:srgbClr val="FFFFFF">
                    <a:lumMod val="10000"/>
                  </a:srgbClr>
                </a:solidFill>
                <a:latin typeface="Calibri"/>
              </a:rPr>
              <a:t>Következmény:  </a:t>
            </a:r>
            <a:r>
              <a:rPr lang="hu-HU" sz="2400" b="1" dirty="0" err="1">
                <a:solidFill>
                  <a:srgbClr val="FFFFFF">
                    <a:lumMod val="10000"/>
                  </a:srgbClr>
                </a:solidFill>
                <a:latin typeface="Calibri"/>
              </a:rPr>
              <a:t>kromatin</a:t>
            </a:r>
            <a:r>
              <a:rPr lang="hu-HU" sz="2400" b="1" dirty="0">
                <a:solidFill>
                  <a:srgbClr val="FFFFFF">
                    <a:lumMod val="10000"/>
                  </a:srgbClr>
                </a:solidFill>
                <a:latin typeface="Calibri"/>
              </a:rPr>
              <a:t> széttekeredés—génaktiváció</a:t>
            </a:r>
          </a:p>
          <a:p>
            <a:pPr>
              <a:defRPr/>
            </a:pPr>
            <a:endParaRPr lang="hu-HU" sz="2400" b="1" dirty="0">
              <a:solidFill>
                <a:srgbClr val="FFFFFF">
                  <a:lumMod val="10000"/>
                </a:srgbClr>
              </a:solidFill>
              <a:latin typeface="Calibri"/>
            </a:endParaRPr>
          </a:p>
          <a:p>
            <a:pPr>
              <a:defRPr/>
            </a:pPr>
            <a:r>
              <a:rPr lang="hu-HU" sz="2400" b="1" dirty="0">
                <a:solidFill>
                  <a:srgbClr val="FFFFFF">
                    <a:lumMod val="10000"/>
                  </a:srgbClr>
                </a:solidFill>
                <a:latin typeface="Calibri"/>
              </a:rPr>
              <a:t>Ezek az értékek szteroid kezelést követően megfordultak</a:t>
            </a:r>
          </a:p>
          <a:p>
            <a:pPr>
              <a:defRPr/>
            </a:pPr>
            <a:endParaRPr lang="hu-HU" sz="2400" b="1" dirty="0">
              <a:solidFill>
                <a:srgbClr val="FFFFFF">
                  <a:lumMod val="10000"/>
                </a:srgbClr>
              </a:solidFill>
              <a:latin typeface="Calibri"/>
            </a:endParaRPr>
          </a:p>
        </p:txBody>
      </p:sp>
    </p:spTree>
    <p:extLst>
      <p:ext uri="{BB962C8B-B14F-4D97-AF65-F5344CB8AC3E}">
        <p14:creationId xmlns:p14="http://schemas.microsoft.com/office/powerpoint/2010/main" val="81859441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ChangeArrowheads="1"/>
          </p:cNvSpPr>
          <p:nvPr>
            <p:ph type="title"/>
          </p:nvPr>
        </p:nvSpPr>
        <p:spPr>
          <a:xfrm>
            <a:off x="0" y="-26978"/>
            <a:ext cx="9144000" cy="1143001"/>
          </a:xfrm>
        </p:spPr>
        <p:txBody>
          <a:bodyPr/>
          <a:lstStyle/>
          <a:p>
            <a:pPr eaLnBrk="1" hangingPunct="1"/>
            <a:r>
              <a:rPr lang="hu-HU" sz="2800" b="1">
                <a:solidFill>
                  <a:srgbClr val="16165D"/>
                </a:solidFill>
                <a:latin typeface="Calibri" charset="0"/>
              </a:rPr>
              <a:t>Depresszió - humán vizsgálatok</a:t>
            </a:r>
          </a:p>
        </p:txBody>
      </p:sp>
      <p:sp>
        <p:nvSpPr>
          <p:cNvPr id="118787" name="Rectangle 3"/>
          <p:cNvSpPr>
            <a:spLocks noGrp="1" noChangeArrowheads="1"/>
          </p:cNvSpPr>
          <p:nvPr>
            <p:ph type="body" idx="1"/>
          </p:nvPr>
        </p:nvSpPr>
        <p:spPr>
          <a:xfrm>
            <a:off x="250825" y="1268413"/>
            <a:ext cx="8447088" cy="2808287"/>
          </a:xfrm>
        </p:spPr>
        <p:txBody>
          <a:bodyPr/>
          <a:lstStyle/>
          <a:p>
            <a:pPr eaLnBrk="1" hangingPunct="1">
              <a:lnSpc>
                <a:spcPct val="90000"/>
              </a:lnSpc>
              <a:defRPr/>
            </a:pPr>
            <a:r>
              <a:rPr lang="hu-HU" sz="2400">
                <a:solidFill>
                  <a:srgbClr val="16165D"/>
                </a:solidFill>
                <a:effectLst>
                  <a:outerShdw blurRad="38100" dist="38100" dir="2700000" algn="tl">
                    <a:srgbClr val="DDDDDD"/>
                  </a:outerShdw>
                </a:effectLst>
                <a:latin typeface="Calibri" charset="0"/>
                <a:cs typeface="+mn-cs"/>
              </a:rPr>
              <a:t>A</a:t>
            </a:r>
            <a:r>
              <a:rPr lang="en-US" sz="2400">
                <a:solidFill>
                  <a:srgbClr val="16165D"/>
                </a:solidFill>
                <a:effectLst>
                  <a:outerShdw blurRad="38100" dist="38100" dir="2700000" algn="tl">
                    <a:srgbClr val="DDDDDD"/>
                  </a:outerShdw>
                </a:effectLst>
                <a:latin typeface="Calibri" charset="0"/>
                <a:cs typeface="+mn-cs"/>
              </a:rPr>
              <a:t>nyák magasabb </a:t>
            </a:r>
            <a:r>
              <a:rPr lang="hu-HU" sz="2400">
                <a:solidFill>
                  <a:srgbClr val="16165D"/>
                </a:solidFill>
                <a:effectLst>
                  <a:outerShdw blurRad="38100" dist="38100" dir="2700000" algn="tl">
                    <a:srgbClr val="DDDDDD"/>
                  </a:outerShdw>
                </a:effectLst>
                <a:latin typeface="Calibri" charset="0"/>
                <a:cs typeface="+mn-cs"/>
              </a:rPr>
              <a:t>depresszió</a:t>
            </a:r>
            <a:r>
              <a:rPr lang="en-US" sz="2400">
                <a:solidFill>
                  <a:srgbClr val="16165D"/>
                </a:solidFill>
                <a:effectLst>
                  <a:outerShdw blurRad="38100" dist="38100" dir="2700000" algn="tl">
                    <a:srgbClr val="DDDDDD"/>
                  </a:outerShdw>
                </a:effectLst>
                <a:latin typeface="Calibri" charset="0"/>
                <a:cs typeface="+mn-cs"/>
              </a:rPr>
              <a:t> pontszámmal </a:t>
            </a:r>
            <a:r>
              <a:rPr lang="hu-HU" sz="2400">
                <a:solidFill>
                  <a:srgbClr val="16165D"/>
                </a:solidFill>
                <a:effectLst>
                  <a:outerShdw blurRad="38100" dist="38100" dir="2700000" algn="tl">
                    <a:srgbClr val="DDDDDD"/>
                  </a:outerShdw>
                </a:effectLst>
                <a:latin typeface="Calibri" charset="0"/>
                <a:cs typeface="+mn-cs"/>
              </a:rPr>
              <a:t>a </a:t>
            </a:r>
            <a:r>
              <a:rPr lang="en-US" sz="2400">
                <a:solidFill>
                  <a:srgbClr val="16165D"/>
                </a:solidFill>
                <a:effectLst>
                  <a:outerShdw blurRad="38100" dist="38100" dir="2700000" algn="tl">
                    <a:srgbClr val="DDDDDD"/>
                  </a:outerShdw>
                </a:effectLst>
                <a:latin typeface="Calibri" charset="0"/>
                <a:cs typeface="+mn-cs"/>
              </a:rPr>
              <a:t>3</a:t>
            </a:r>
            <a:r>
              <a:rPr lang="hu-HU" sz="2400">
                <a:solidFill>
                  <a:srgbClr val="16165D"/>
                </a:solidFill>
                <a:effectLst>
                  <a:outerShdw blurRad="38100" dist="38100" dir="2700000" algn="tl">
                    <a:srgbClr val="DDDDDD"/>
                  </a:outerShdw>
                </a:effectLst>
                <a:latin typeface="Calibri" charset="0"/>
                <a:cs typeface="+mn-cs"/>
              </a:rPr>
              <a:t>.</a:t>
            </a:r>
            <a:r>
              <a:rPr lang="en-US" sz="2400">
                <a:solidFill>
                  <a:srgbClr val="16165D"/>
                </a:solidFill>
                <a:effectLst>
                  <a:outerShdw blurRad="38100" dist="38100" dir="2700000" algn="tl">
                    <a:srgbClr val="DDDDDD"/>
                  </a:outerShdw>
                </a:effectLst>
                <a:latin typeface="Calibri" charset="0"/>
                <a:cs typeface="+mn-cs"/>
              </a:rPr>
              <a:t> trimeszterben</a:t>
            </a:r>
            <a:endParaRPr lang="hu-HU" sz="2400">
              <a:solidFill>
                <a:srgbClr val="16165D"/>
              </a:solidFill>
              <a:effectLst>
                <a:outerShdw blurRad="38100" dist="38100" dir="2700000" algn="tl">
                  <a:srgbClr val="DDDDDD"/>
                </a:outerShdw>
              </a:effectLst>
              <a:latin typeface="Calibri" charset="0"/>
              <a:cs typeface="+mn-cs"/>
            </a:endParaRPr>
          </a:p>
          <a:p>
            <a:pPr lvl="1" eaLnBrk="1" hangingPunct="1">
              <a:lnSpc>
                <a:spcPct val="90000"/>
              </a:lnSpc>
              <a:defRPr/>
            </a:pPr>
            <a:r>
              <a:rPr lang="hu-HU" sz="1800">
                <a:solidFill>
                  <a:srgbClr val="16165D"/>
                </a:solidFill>
                <a:latin typeface="Calibri" charset="0"/>
              </a:rPr>
              <a:t>    </a:t>
            </a:r>
            <a:r>
              <a:rPr lang="en-US" sz="2000">
                <a:solidFill>
                  <a:srgbClr val="16165D"/>
                </a:solidFill>
                <a:latin typeface="Calibri" charset="0"/>
              </a:rPr>
              <a:t>GR1F promoter metilációs</a:t>
            </a:r>
            <a:r>
              <a:rPr lang="hu-HU" sz="2000">
                <a:solidFill>
                  <a:srgbClr val="16165D"/>
                </a:solidFill>
                <a:latin typeface="Calibri" charset="0"/>
              </a:rPr>
              <a:t> </a:t>
            </a:r>
            <a:r>
              <a:rPr lang="en-US" sz="2000">
                <a:solidFill>
                  <a:srgbClr val="16165D"/>
                </a:solidFill>
                <a:latin typeface="Calibri" charset="0"/>
              </a:rPr>
              <a:t>szint </a:t>
            </a:r>
            <a:r>
              <a:rPr lang="en-US" sz="2000">
                <a:solidFill>
                  <a:srgbClr val="16165D"/>
                </a:solidFill>
                <a:latin typeface="Calibri" charset="0"/>
                <a:sym typeface="Wingdings 3" charset="0"/>
              </a:rPr>
              <a:t></a:t>
            </a:r>
            <a:r>
              <a:rPr lang="en-US" sz="2000">
                <a:solidFill>
                  <a:srgbClr val="16165D"/>
                </a:solidFill>
                <a:latin typeface="Calibri" charset="0"/>
              </a:rPr>
              <a:t> a köldökzsinórvérben</a:t>
            </a:r>
            <a:r>
              <a:rPr lang="hu-HU" sz="1800">
                <a:solidFill>
                  <a:srgbClr val="16165D"/>
                </a:solidFill>
                <a:latin typeface="Calibri" charset="0"/>
              </a:rPr>
              <a:t>,</a:t>
            </a:r>
          </a:p>
          <a:p>
            <a:pPr lvl="1" eaLnBrk="1" hangingPunct="1">
              <a:lnSpc>
                <a:spcPct val="90000"/>
              </a:lnSpc>
              <a:defRPr/>
            </a:pPr>
            <a:r>
              <a:rPr lang="hu-HU" sz="1800">
                <a:solidFill>
                  <a:srgbClr val="16165D"/>
                </a:solidFill>
                <a:latin typeface="Calibri" charset="0"/>
              </a:rPr>
              <a:t>    </a:t>
            </a:r>
            <a:r>
              <a:rPr lang="hu-HU" sz="2000">
                <a:solidFill>
                  <a:srgbClr val="16165D"/>
                </a:solidFill>
                <a:latin typeface="Calibri" charset="0"/>
              </a:rPr>
              <a:t>az </a:t>
            </a:r>
            <a:r>
              <a:rPr lang="en-US" sz="2000">
                <a:solidFill>
                  <a:srgbClr val="16165D"/>
                </a:solidFill>
                <a:latin typeface="Calibri" charset="0"/>
              </a:rPr>
              <a:t>első 3 </a:t>
            </a:r>
            <a:r>
              <a:rPr lang="hu-HU" sz="2000">
                <a:solidFill>
                  <a:srgbClr val="16165D"/>
                </a:solidFill>
                <a:latin typeface="Calibri" charset="0"/>
              </a:rPr>
              <a:t>élet</a:t>
            </a:r>
            <a:r>
              <a:rPr lang="en-US" sz="2000">
                <a:solidFill>
                  <a:srgbClr val="16165D"/>
                </a:solidFill>
                <a:latin typeface="Calibri" charset="0"/>
              </a:rPr>
              <a:t>hónapban </a:t>
            </a:r>
            <a:r>
              <a:rPr lang="hu-HU" sz="2000">
                <a:solidFill>
                  <a:srgbClr val="16165D"/>
                </a:solidFill>
                <a:latin typeface="Calibri" charset="0"/>
              </a:rPr>
              <a:t>kortizol</a:t>
            </a:r>
            <a:r>
              <a:rPr lang="en-US" sz="2000">
                <a:solidFill>
                  <a:srgbClr val="16165D"/>
                </a:solidFill>
                <a:latin typeface="Calibri" charset="0"/>
              </a:rPr>
              <a:t> s</a:t>
            </a:r>
            <a:r>
              <a:rPr lang="hu-HU" sz="2000">
                <a:solidFill>
                  <a:srgbClr val="16165D"/>
                </a:solidFill>
                <a:latin typeface="Calibri" charset="0"/>
              </a:rPr>
              <a:t>zi</a:t>
            </a:r>
            <a:r>
              <a:rPr lang="en-US" sz="2000">
                <a:solidFill>
                  <a:srgbClr val="16165D"/>
                </a:solidFill>
                <a:latin typeface="Calibri" charset="0"/>
              </a:rPr>
              <a:t>nt </a:t>
            </a:r>
            <a:r>
              <a:rPr lang="en-US" sz="1800">
                <a:solidFill>
                  <a:srgbClr val="16165D"/>
                </a:solidFill>
                <a:latin typeface="Calibri" charset="0"/>
                <a:sym typeface="Wingdings 3" charset="0"/>
              </a:rPr>
              <a:t></a:t>
            </a:r>
            <a:r>
              <a:rPr lang="hu-HU" sz="1800" baseline="30000">
                <a:solidFill>
                  <a:srgbClr val="16165D"/>
                </a:solidFill>
                <a:latin typeface="Calibri" charset="0"/>
              </a:rPr>
              <a:t>2</a:t>
            </a:r>
          </a:p>
          <a:p>
            <a:pPr eaLnBrk="1" hangingPunct="1">
              <a:lnSpc>
                <a:spcPct val="80000"/>
              </a:lnSpc>
              <a:buFontTx/>
              <a:buNone/>
              <a:defRPr/>
            </a:pPr>
            <a:endParaRPr lang="hu-HU" sz="2400">
              <a:solidFill>
                <a:srgbClr val="16165D"/>
              </a:solidFill>
              <a:latin typeface="Calibri" charset="0"/>
              <a:cs typeface="+mn-cs"/>
            </a:endParaRPr>
          </a:p>
          <a:p>
            <a:pPr eaLnBrk="1" hangingPunct="1">
              <a:lnSpc>
                <a:spcPct val="80000"/>
              </a:lnSpc>
              <a:defRPr/>
            </a:pPr>
            <a:r>
              <a:rPr lang="hu-HU" sz="2400">
                <a:solidFill>
                  <a:srgbClr val="16165D"/>
                </a:solidFill>
                <a:effectLst>
                  <a:outerShdw blurRad="38100" dist="38100" dir="2700000" algn="tl">
                    <a:srgbClr val="DDDDDD"/>
                  </a:outerShdw>
                </a:effectLst>
                <a:latin typeface="Calibri" charset="0"/>
                <a:cs typeface="+mn-cs"/>
              </a:rPr>
              <a:t>G</a:t>
            </a:r>
            <a:r>
              <a:rPr lang="en-US" sz="2400">
                <a:solidFill>
                  <a:srgbClr val="16165D"/>
                </a:solidFill>
                <a:effectLst>
                  <a:outerShdw blurRad="38100" dist="38100" dir="2700000" algn="tl">
                    <a:srgbClr val="DDDDDD"/>
                  </a:outerShdw>
                </a:effectLst>
                <a:latin typeface="Calibri" charset="0"/>
                <a:cs typeface="+mn-cs"/>
              </a:rPr>
              <a:t>yermekkori abúzuson átesett öngyilkosok </a:t>
            </a:r>
            <a:r>
              <a:rPr lang="hu-HU" sz="2400">
                <a:solidFill>
                  <a:srgbClr val="16165D"/>
                </a:solidFill>
                <a:effectLst>
                  <a:outerShdw blurRad="38100" dist="38100" dir="2700000" algn="tl">
                    <a:srgbClr val="DDDDDD"/>
                  </a:outerShdw>
                </a:effectLst>
                <a:latin typeface="Calibri" charset="0"/>
                <a:cs typeface="+mn-cs"/>
              </a:rPr>
              <a:t>post mortem:</a:t>
            </a:r>
          </a:p>
          <a:p>
            <a:pPr lvl="1" eaLnBrk="1" hangingPunct="1">
              <a:lnSpc>
                <a:spcPct val="80000"/>
              </a:lnSpc>
              <a:defRPr/>
            </a:pPr>
            <a:r>
              <a:rPr lang="hu-HU" sz="1600">
                <a:solidFill>
                  <a:srgbClr val="16165D"/>
                </a:solidFill>
                <a:latin typeface="Calibri" charset="0"/>
              </a:rPr>
              <a:t> </a:t>
            </a:r>
            <a:r>
              <a:rPr lang="en-US" sz="2000">
                <a:solidFill>
                  <a:srgbClr val="16165D"/>
                </a:solidFill>
                <a:latin typeface="Calibri" charset="0"/>
              </a:rPr>
              <a:t>hippocamp</a:t>
            </a:r>
            <a:r>
              <a:rPr lang="hu-HU" sz="2000">
                <a:solidFill>
                  <a:srgbClr val="16165D"/>
                </a:solidFill>
                <a:latin typeface="Calibri" charset="0"/>
              </a:rPr>
              <a:t>alis</a:t>
            </a:r>
            <a:r>
              <a:rPr lang="en-US" sz="2000">
                <a:solidFill>
                  <a:srgbClr val="16165D"/>
                </a:solidFill>
                <a:latin typeface="Calibri" charset="0"/>
              </a:rPr>
              <a:t> GR expresszió,</a:t>
            </a:r>
            <a:r>
              <a:rPr lang="en-US" sz="1600">
                <a:solidFill>
                  <a:srgbClr val="16165D"/>
                </a:solidFill>
                <a:latin typeface="Calibri" charset="0"/>
                <a:sym typeface="Wingdings 3" charset="0"/>
              </a:rPr>
              <a:t></a:t>
            </a:r>
            <a:r>
              <a:rPr lang="en-US" sz="1600">
                <a:solidFill>
                  <a:srgbClr val="16165D"/>
                </a:solidFill>
                <a:latin typeface="Calibri" charset="0"/>
              </a:rPr>
              <a:t> </a:t>
            </a:r>
            <a:r>
              <a:rPr lang="en-US" sz="2000">
                <a:solidFill>
                  <a:srgbClr val="16165D"/>
                </a:solidFill>
                <a:latin typeface="Calibri" charset="0"/>
              </a:rPr>
              <a:t>GR1F promot</a:t>
            </a:r>
            <a:r>
              <a:rPr lang="hu-HU" sz="2000">
                <a:solidFill>
                  <a:srgbClr val="16165D"/>
                </a:solidFill>
                <a:latin typeface="Calibri" charset="0"/>
              </a:rPr>
              <a:t>er</a:t>
            </a:r>
            <a:r>
              <a:rPr lang="en-US" sz="2000">
                <a:solidFill>
                  <a:srgbClr val="16165D"/>
                </a:solidFill>
                <a:latin typeface="Calibri" charset="0"/>
              </a:rPr>
              <a:t> metiláció</a:t>
            </a:r>
            <a:r>
              <a:rPr lang="hu-HU" sz="2000">
                <a:solidFill>
                  <a:srgbClr val="16165D"/>
                </a:solidFill>
                <a:latin typeface="Calibri" charset="0"/>
              </a:rPr>
              <a:t> </a:t>
            </a:r>
            <a:r>
              <a:rPr lang="en-US" sz="1600">
                <a:solidFill>
                  <a:srgbClr val="16165D"/>
                </a:solidFill>
                <a:latin typeface="Calibri" charset="0"/>
                <a:sym typeface="Wingdings 3" charset="0"/>
              </a:rPr>
              <a:t></a:t>
            </a:r>
            <a:r>
              <a:rPr lang="hu-HU" sz="1600" baseline="30000">
                <a:solidFill>
                  <a:srgbClr val="16165D"/>
                </a:solidFill>
                <a:latin typeface="Arial" charset="0"/>
                <a:cs typeface="Arial" charset="0"/>
                <a:sym typeface="Wingdings 3" charset="0"/>
              </a:rPr>
              <a:t>2</a:t>
            </a:r>
            <a:endParaRPr lang="hu-HU" sz="1600">
              <a:solidFill>
                <a:srgbClr val="16165D"/>
              </a:solidFill>
              <a:latin typeface="Calibri" charset="0"/>
            </a:endParaRPr>
          </a:p>
          <a:p>
            <a:pPr eaLnBrk="1" hangingPunct="1">
              <a:lnSpc>
                <a:spcPct val="80000"/>
              </a:lnSpc>
              <a:defRPr/>
            </a:pPr>
            <a:endParaRPr lang="hu-HU" sz="2000">
              <a:solidFill>
                <a:srgbClr val="16165D"/>
              </a:solidFill>
              <a:latin typeface="Calibri" charset="0"/>
              <a:cs typeface="+mn-cs"/>
            </a:endParaRPr>
          </a:p>
          <a:p>
            <a:pPr eaLnBrk="1" hangingPunct="1">
              <a:lnSpc>
                <a:spcPct val="80000"/>
              </a:lnSpc>
              <a:defRPr/>
            </a:pPr>
            <a:r>
              <a:rPr lang="hu-HU" sz="2400">
                <a:solidFill>
                  <a:srgbClr val="16165D"/>
                </a:solidFill>
                <a:effectLst>
                  <a:outerShdw blurRad="38100" dist="38100" dir="2700000" algn="tl">
                    <a:srgbClr val="DDDDDD"/>
                  </a:outerShdw>
                </a:effectLst>
                <a:latin typeface="Calibri" charset="0"/>
                <a:cs typeface="+mn-cs"/>
              </a:rPr>
              <a:t>Depressziós állapotban elhunytak</a:t>
            </a:r>
            <a:r>
              <a:rPr lang="en-US" sz="2400">
                <a:solidFill>
                  <a:srgbClr val="16165D"/>
                </a:solidFill>
                <a:effectLst>
                  <a:outerShdw blurRad="38100" dist="38100" dir="2700000" algn="tl">
                    <a:srgbClr val="DDDDDD"/>
                  </a:outerShdw>
                </a:effectLst>
                <a:latin typeface="Calibri" charset="0"/>
                <a:cs typeface="+mn-cs"/>
              </a:rPr>
              <a:t> agyában</a:t>
            </a:r>
            <a:r>
              <a:rPr lang="hu-HU" sz="2400">
                <a:solidFill>
                  <a:srgbClr val="16165D"/>
                </a:solidFill>
                <a:effectLst>
                  <a:outerShdw blurRad="38100" dist="38100" dir="2700000" algn="tl">
                    <a:srgbClr val="DDDDDD"/>
                  </a:outerShdw>
                </a:effectLst>
                <a:latin typeface="Calibri" charset="0"/>
                <a:cs typeface="+mn-cs"/>
              </a:rPr>
              <a:t>:</a:t>
            </a:r>
          </a:p>
          <a:p>
            <a:pPr lvl="1" eaLnBrk="1" hangingPunct="1">
              <a:lnSpc>
                <a:spcPct val="80000"/>
              </a:lnSpc>
              <a:defRPr/>
            </a:pPr>
            <a:r>
              <a:rPr lang="hu-HU" sz="2000">
                <a:solidFill>
                  <a:srgbClr val="16165D"/>
                </a:solidFill>
                <a:latin typeface="Calibri" charset="0"/>
              </a:rPr>
              <a:t>hiszton acetiláció </a:t>
            </a:r>
            <a:r>
              <a:rPr lang="en-US" sz="1600">
                <a:solidFill>
                  <a:srgbClr val="16165D"/>
                </a:solidFill>
                <a:latin typeface="Calibri" charset="0"/>
                <a:sym typeface="Wingdings 3" charset="0"/>
              </a:rPr>
              <a:t></a:t>
            </a:r>
            <a:r>
              <a:rPr lang="en-US" sz="1600">
                <a:solidFill>
                  <a:srgbClr val="16165D"/>
                </a:solidFill>
                <a:latin typeface="Calibri" charset="0"/>
              </a:rPr>
              <a:t> </a:t>
            </a:r>
            <a:r>
              <a:rPr lang="hu-HU" sz="2000">
                <a:solidFill>
                  <a:srgbClr val="16165D"/>
                </a:solidFill>
                <a:latin typeface="Calibri" charset="0"/>
              </a:rPr>
              <a:t>- csakúgy, </a:t>
            </a:r>
            <a:r>
              <a:rPr lang="en-US" sz="2000">
                <a:solidFill>
                  <a:srgbClr val="16165D"/>
                </a:solidFill>
                <a:latin typeface="Calibri" charset="0"/>
              </a:rPr>
              <a:t>mint szociálisan </a:t>
            </a:r>
            <a:r>
              <a:rPr lang="hu-HU" sz="2000">
                <a:solidFill>
                  <a:srgbClr val="16165D"/>
                </a:solidFill>
                <a:latin typeface="Calibri" charset="0"/>
              </a:rPr>
              <a:t>alulmaradt</a:t>
            </a:r>
            <a:r>
              <a:rPr lang="en-US" sz="2000">
                <a:solidFill>
                  <a:srgbClr val="16165D"/>
                </a:solidFill>
                <a:latin typeface="Calibri" charset="0"/>
              </a:rPr>
              <a:t> egerekében</a:t>
            </a:r>
            <a:r>
              <a:rPr lang="hu-HU" sz="2000" baseline="30000">
                <a:solidFill>
                  <a:srgbClr val="16165D"/>
                </a:solidFill>
                <a:latin typeface="Calibri" charset="0"/>
              </a:rPr>
              <a:t>3</a:t>
            </a:r>
            <a:endParaRPr lang="hu-HU" sz="1600" baseline="30000">
              <a:solidFill>
                <a:srgbClr val="16165D"/>
              </a:solidFill>
              <a:latin typeface="Calibri" charset="0"/>
            </a:endParaRPr>
          </a:p>
          <a:p>
            <a:pPr eaLnBrk="1" hangingPunct="1">
              <a:lnSpc>
                <a:spcPct val="80000"/>
              </a:lnSpc>
              <a:buFontTx/>
              <a:buNone/>
              <a:defRPr/>
            </a:pPr>
            <a:endParaRPr lang="hu-HU" sz="2000" baseline="30000">
              <a:solidFill>
                <a:srgbClr val="16165D"/>
              </a:solidFill>
              <a:latin typeface="Calibri" charset="0"/>
              <a:cs typeface="+mn-cs"/>
            </a:endParaRPr>
          </a:p>
          <a:p>
            <a:pPr eaLnBrk="1" hangingPunct="1">
              <a:lnSpc>
                <a:spcPct val="80000"/>
              </a:lnSpc>
              <a:defRPr/>
            </a:pPr>
            <a:endParaRPr lang="hu-HU" sz="2000" baseline="30000">
              <a:solidFill>
                <a:srgbClr val="16165D"/>
              </a:solidFill>
              <a:latin typeface="Calibri" charset="0"/>
              <a:cs typeface="+mn-cs"/>
            </a:endParaRPr>
          </a:p>
        </p:txBody>
      </p:sp>
      <p:sp>
        <p:nvSpPr>
          <p:cNvPr id="81923" name="Téglalap 8"/>
          <p:cNvSpPr>
            <a:spLocks noChangeArrowheads="1"/>
          </p:cNvSpPr>
          <p:nvPr/>
        </p:nvSpPr>
        <p:spPr bwMode="auto">
          <a:xfrm>
            <a:off x="-36503" y="6021388"/>
            <a:ext cx="6318251"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spAutoFit/>
          </a:bodyPr>
          <a:lstStyle/>
          <a:p>
            <a:pPr defTabSz="913453" fontAlgn="base">
              <a:spcBef>
                <a:spcPct val="50000"/>
              </a:spcBef>
              <a:spcAft>
                <a:spcPct val="0"/>
              </a:spcAft>
            </a:pPr>
            <a:r>
              <a:rPr lang="hu-HU" sz="1200" baseline="30000">
                <a:solidFill>
                  <a:srgbClr val="000000"/>
                </a:solidFill>
                <a:latin typeface="Calibri" charset="0"/>
                <a:ea typeface="ＭＳ Ｐゴシック" charset="0"/>
                <a:cs typeface="ＭＳ Ｐゴシック" charset="0"/>
              </a:rPr>
              <a:t>1</a:t>
            </a:r>
            <a:r>
              <a:rPr lang="en-US" sz="1200">
                <a:solidFill>
                  <a:srgbClr val="000000"/>
                </a:solidFill>
                <a:latin typeface="Calibri" charset="0"/>
                <a:ea typeface="ＭＳ Ｐゴシック" charset="0"/>
                <a:cs typeface="ＭＳ Ｐゴシック" charset="0"/>
              </a:rPr>
              <a:t>Oberlander</a:t>
            </a:r>
            <a:r>
              <a:rPr lang="hu-HU" sz="1200">
                <a:solidFill>
                  <a:srgbClr val="000000"/>
                </a:solidFill>
                <a:latin typeface="Calibri" charset="0"/>
                <a:ea typeface="ＭＳ Ｐゴシック" charset="0"/>
                <a:cs typeface="ＭＳ Ｐゴシック" charset="0"/>
              </a:rPr>
              <a:t> és mtsai</a:t>
            </a:r>
            <a:r>
              <a:rPr lang="en-US" sz="1200">
                <a:solidFill>
                  <a:srgbClr val="000000"/>
                </a:solidFill>
                <a:latin typeface="Calibri" charset="0"/>
                <a:ea typeface="ＭＳ Ｐゴシック" charset="0"/>
                <a:cs typeface="ＭＳ Ｐゴシック" charset="0"/>
              </a:rPr>
              <a:t> (2008). Epigenetics, 3(2), 97–106</a:t>
            </a:r>
            <a:endParaRPr lang="hu-HU" sz="1200" baseline="30000">
              <a:solidFill>
                <a:srgbClr val="000000"/>
              </a:solidFill>
              <a:latin typeface="Calibri" charset="0"/>
              <a:ea typeface="ＭＳ Ｐゴシック" charset="0"/>
              <a:cs typeface="ＭＳ Ｐゴシック" charset="0"/>
            </a:endParaRPr>
          </a:p>
          <a:p>
            <a:pPr defTabSz="913453" fontAlgn="base">
              <a:spcBef>
                <a:spcPct val="50000"/>
              </a:spcBef>
              <a:spcAft>
                <a:spcPct val="0"/>
              </a:spcAft>
            </a:pPr>
            <a:r>
              <a:rPr lang="hu-HU" sz="1200" baseline="30000">
                <a:solidFill>
                  <a:srgbClr val="000000"/>
                </a:solidFill>
                <a:latin typeface="Calibri" charset="0"/>
                <a:ea typeface="ＭＳ Ｐゴシック" charset="0"/>
                <a:cs typeface="ＭＳ Ｐゴシック" charset="0"/>
              </a:rPr>
              <a:t>2</a:t>
            </a:r>
            <a:r>
              <a:rPr lang="hu-HU" sz="1200">
                <a:solidFill>
                  <a:srgbClr val="000000"/>
                </a:solidFill>
                <a:latin typeface="Calibri" charset="0"/>
                <a:ea typeface="ＭＳ Ｐゴシック" charset="0"/>
                <a:cs typeface="ＭＳ Ｐゴシック" charset="0"/>
              </a:rPr>
              <a:t>McGowan és mtsai (2009). Nat Neurosci, 12(3), 342–348</a:t>
            </a:r>
          </a:p>
          <a:p>
            <a:pPr defTabSz="913453" fontAlgn="base">
              <a:spcBef>
                <a:spcPct val="50000"/>
              </a:spcBef>
              <a:spcAft>
                <a:spcPct val="0"/>
              </a:spcAft>
            </a:pPr>
            <a:r>
              <a:rPr lang="hu-HU" sz="1200" baseline="30000">
                <a:solidFill>
                  <a:srgbClr val="000000"/>
                </a:solidFill>
                <a:latin typeface="Calibri" charset="0"/>
                <a:ea typeface="ＭＳ Ｐゴシック" charset="0"/>
                <a:cs typeface="ＭＳ Ｐゴシック" charset="0"/>
              </a:rPr>
              <a:t>3</a:t>
            </a:r>
            <a:r>
              <a:rPr lang="hu-HU" sz="1200">
                <a:solidFill>
                  <a:srgbClr val="000000"/>
                </a:solidFill>
                <a:latin typeface="Calibri" charset="0"/>
                <a:ea typeface="ＭＳ Ｐゴシック" charset="0"/>
                <a:cs typeface="ＭＳ Ｐゴシック" charset="0"/>
              </a:rPr>
              <a:t>Covington és mtsai (2009) J Neurosci 29(37), 11451–11460</a:t>
            </a:r>
          </a:p>
        </p:txBody>
      </p:sp>
      <p:sp>
        <p:nvSpPr>
          <p:cNvPr id="81924" name="Szövegdoboz 6"/>
          <p:cNvSpPr txBox="1">
            <a:spLocks noChangeArrowheads="1"/>
          </p:cNvSpPr>
          <p:nvPr/>
        </p:nvSpPr>
        <p:spPr bwMode="auto">
          <a:xfrm>
            <a:off x="6938968" y="6592898"/>
            <a:ext cx="2257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0" tIns="45672" rIns="91340" bIns="4567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453" eaLnBrk="1" fontAlgn="base" hangingPunct="1">
              <a:spcBef>
                <a:spcPct val="0"/>
              </a:spcBef>
              <a:spcAft>
                <a:spcPct val="0"/>
              </a:spcAft>
            </a:pPr>
            <a:r>
              <a:rPr lang="hu-HU" sz="1200" i="1">
                <a:solidFill>
                  <a:srgbClr val="000000"/>
                </a:solidFill>
                <a:latin typeface="Calibri" charset="0"/>
              </a:rPr>
              <a:t>Dr .Purebl György ábrája alapján</a:t>
            </a:r>
          </a:p>
        </p:txBody>
      </p:sp>
    </p:spTree>
    <p:extLst>
      <p:ext uri="{BB962C8B-B14F-4D97-AF65-F5344CB8AC3E}">
        <p14:creationId xmlns:p14="http://schemas.microsoft.com/office/powerpoint/2010/main" val="384038175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2"/>
          <p:cNvSpPr txBox="1">
            <a:spLocks noChangeArrowheads="1"/>
          </p:cNvSpPr>
          <p:nvPr/>
        </p:nvSpPr>
        <p:spPr bwMode="auto">
          <a:xfrm>
            <a:off x="266700" y="304801"/>
            <a:ext cx="8610600" cy="461420"/>
          </a:xfrm>
          <a:prstGeom prst="rect">
            <a:avLst/>
          </a:prstGeom>
          <a:noFill/>
          <a:ln w="9525">
            <a:noFill/>
            <a:miter lim="800000"/>
            <a:headEnd/>
            <a:tailEnd/>
          </a:ln>
        </p:spPr>
        <p:txBody>
          <a:bodyPr lIns="91193" tIns="45599" rIns="91193" bIns="45599">
            <a:spAutoFit/>
          </a:bodyPr>
          <a:lstStyle/>
          <a:p>
            <a:r>
              <a:rPr lang="en-US" sz="2400" b="1" dirty="0">
                <a:solidFill>
                  <a:srgbClr val="FF0000"/>
                </a:solidFill>
                <a:latin typeface="Helvetica" charset="0"/>
              </a:rPr>
              <a:t>EPIGENETIC MODIFICATIONS</a:t>
            </a:r>
          </a:p>
        </p:txBody>
      </p:sp>
      <p:sp>
        <p:nvSpPr>
          <p:cNvPr id="438275" name="Text Box 3"/>
          <p:cNvSpPr txBox="1">
            <a:spLocks noChangeArrowheads="1"/>
          </p:cNvSpPr>
          <p:nvPr/>
        </p:nvSpPr>
        <p:spPr bwMode="auto">
          <a:xfrm>
            <a:off x="266700" y="914400"/>
            <a:ext cx="8610600" cy="461420"/>
          </a:xfrm>
          <a:prstGeom prst="rect">
            <a:avLst/>
          </a:prstGeom>
          <a:noFill/>
          <a:ln w="9525">
            <a:noFill/>
            <a:miter lim="800000"/>
            <a:headEnd/>
            <a:tailEnd/>
          </a:ln>
        </p:spPr>
        <p:txBody>
          <a:bodyPr lIns="91193" tIns="45599" rIns="91193" bIns="45599">
            <a:spAutoFit/>
          </a:bodyPr>
          <a:lstStyle/>
          <a:p>
            <a:r>
              <a:rPr lang="en-US" sz="2400" b="1" dirty="0">
                <a:solidFill>
                  <a:srgbClr val="FF0000"/>
                </a:solidFill>
                <a:latin typeface="Helvetica" charset="0"/>
              </a:rPr>
              <a:t>ARE REVERSIBLE PHARMACOLOGICALLY</a:t>
            </a:r>
          </a:p>
        </p:txBody>
      </p:sp>
      <p:sp>
        <p:nvSpPr>
          <p:cNvPr id="438276" name="Text Box 4"/>
          <p:cNvSpPr txBox="1">
            <a:spLocks noChangeArrowheads="1"/>
          </p:cNvSpPr>
          <p:nvPr/>
        </p:nvSpPr>
        <p:spPr bwMode="auto">
          <a:xfrm>
            <a:off x="266700" y="2166100"/>
            <a:ext cx="9029700" cy="953863"/>
          </a:xfrm>
          <a:prstGeom prst="rect">
            <a:avLst/>
          </a:prstGeom>
          <a:noFill/>
          <a:ln w="9525">
            <a:noFill/>
            <a:miter lim="800000"/>
            <a:headEnd/>
            <a:tailEnd/>
          </a:ln>
        </p:spPr>
        <p:txBody>
          <a:bodyPr lIns="91193" tIns="45599" rIns="91193" bIns="45599">
            <a:spAutoFit/>
          </a:bodyPr>
          <a:lstStyle/>
          <a:p>
            <a:r>
              <a:rPr lang="en-US" sz="2800" b="1" dirty="0">
                <a:solidFill>
                  <a:srgbClr val="000000"/>
                </a:solidFill>
                <a:latin typeface="Helvetica" charset="0"/>
              </a:rPr>
              <a:t>Inhibitors of </a:t>
            </a:r>
            <a:r>
              <a:rPr lang="en-US" sz="2800" b="1" dirty="0">
                <a:solidFill>
                  <a:srgbClr val="008000"/>
                </a:solidFill>
                <a:latin typeface="Helvetica" charset="0"/>
              </a:rPr>
              <a:t>DNMT</a:t>
            </a:r>
            <a:r>
              <a:rPr lang="en-US" sz="2800" b="1" dirty="0">
                <a:solidFill>
                  <a:srgbClr val="000000"/>
                </a:solidFill>
                <a:latin typeface="Helvetica" charset="0"/>
              </a:rPr>
              <a:t> (e.g., 5-AZA-cytidine, 5-AZA-2’-    				</a:t>
            </a:r>
            <a:r>
              <a:rPr lang="en-US" sz="2800" b="1" dirty="0" err="1">
                <a:solidFill>
                  <a:srgbClr val="000000"/>
                </a:solidFill>
                <a:latin typeface="Helvetica" charset="0"/>
              </a:rPr>
              <a:t>deoxycytidine</a:t>
            </a:r>
            <a:r>
              <a:rPr lang="en-US" sz="2800" b="1" dirty="0">
                <a:solidFill>
                  <a:srgbClr val="000000"/>
                </a:solidFill>
                <a:latin typeface="Helvetica" charset="0"/>
              </a:rPr>
              <a:t>, </a:t>
            </a:r>
            <a:r>
              <a:rPr lang="en-US" sz="2800" b="1" dirty="0" err="1">
                <a:solidFill>
                  <a:srgbClr val="000000"/>
                </a:solidFill>
                <a:latin typeface="Helvetica" charset="0"/>
              </a:rPr>
              <a:t>Zebularine</a:t>
            </a:r>
            <a:r>
              <a:rPr lang="en-US" sz="2800" b="1" dirty="0">
                <a:solidFill>
                  <a:srgbClr val="000000"/>
                </a:solidFill>
                <a:latin typeface="Helvetica" charset="0"/>
              </a:rPr>
              <a:t>)</a:t>
            </a:r>
          </a:p>
        </p:txBody>
      </p:sp>
      <p:sp>
        <p:nvSpPr>
          <p:cNvPr id="438277" name="Text Box 5"/>
          <p:cNvSpPr txBox="1">
            <a:spLocks noChangeArrowheads="1"/>
          </p:cNvSpPr>
          <p:nvPr/>
        </p:nvSpPr>
        <p:spPr bwMode="auto">
          <a:xfrm>
            <a:off x="304800" y="3544888"/>
            <a:ext cx="8991600" cy="522976"/>
          </a:xfrm>
          <a:prstGeom prst="rect">
            <a:avLst/>
          </a:prstGeom>
          <a:noFill/>
          <a:ln w="9525">
            <a:noFill/>
            <a:miter lim="800000"/>
            <a:headEnd/>
            <a:tailEnd/>
          </a:ln>
        </p:spPr>
        <p:txBody>
          <a:bodyPr lIns="91193" tIns="45599" rIns="91193" bIns="45599">
            <a:spAutoFit/>
          </a:bodyPr>
          <a:lstStyle/>
          <a:p>
            <a:r>
              <a:rPr lang="en-US" sz="2800" b="1" dirty="0">
                <a:solidFill>
                  <a:srgbClr val="000000"/>
                </a:solidFill>
                <a:latin typeface="Helvetica" charset="0"/>
              </a:rPr>
              <a:t>Inhibitors of </a:t>
            </a:r>
            <a:r>
              <a:rPr lang="en-US" sz="2800" b="1" dirty="0">
                <a:solidFill>
                  <a:srgbClr val="008000"/>
                </a:solidFill>
                <a:latin typeface="Helvetica" charset="0"/>
              </a:rPr>
              <a:t>HDAC</a:t>
            </a:r>
            <a:r>
              <a:rPr lang="en-US" sz="2800" b="1" dirty="0">
                <a:solidFill>
                  <a:srgbClr val="000000"/>
                </a:solidFill>
                <a:latin typeface="Helvetica" charset="0"/>
              </a:rPr>
              <a:t> (e.g., TSA, </a:t>
            </a:r>
            <a:r>
              <a:rPr lang="en-US" sz="2800" b="1" dirty="0" err="1">
                <a:solidFill>
                  <a:srgbClr val="000000"/>
                </a:solidFill>
                <a:latin typeface="Helvetica" charset="0"/>
              </a:rPr>
              <a:t>depsipeptide</a:t>
            </a:r>
            <a:r>
              <a:rPr lang="it-IT" sz="2800" b="1" dirty="0">
                <a:solidFill>
                  <a:srgbClr val="000000"/>
                </a:solidFill>
                <a:latin typeface="Helvetica" charset="0"/>
              </a:rPr>
              <a:t>, </a:t>
            </a:r>
            <a:r>
              <a:rPr lang="it-IT" sz="2800" b="1" dirty="0" smtClean="0">
                <a:solidFill>
                  <a:srgbClr val="000000"/>
                </a:solidFill>
                <a:latin typeface="Helvetica" charset="0"/>
              </a:rPr>
              <a:t>SAHA)</a:t>
            </a:r>
            <a:endParaRPr lang="en-US" sz="2800" b="1" dirty="0">
              <a:solidFill>
                <a:srgbClr val="000000"/>
              </a:solidFill>
              <a:latin typeface="Helvetica" charset="0"/>
            </a:endParaRPr>
          </a:p>
        </p:txBody>
      </p:sp>
    </p:spTree>
    <p:extLst>
      <p:ext uri="{BB962C8B-B14F-4D97-AF65-F5344CB8AC3E}">
        <p14:creationId xmlns:p14="http://schemas.microsoft.com/office/powerpoint/2010/main" val="3082758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438275"/>
                                        </p:tgtEl>
                                        <p:attrNameLst>
                                          <p:attrName>style.visibility</p:attrName>
                                        </p:attrNameLst>
                                      </p:cBhvr>
                                      <p:to>
                                        <p:strVal val="visible"/>
                                      </p:to>
                                    </p:set>
                                    <p:animEffect transition="in" filter="dissolve">
                                      <p:cBhvr>
                                        <p:cTn id="7" dur="500"/>
                                        <p:tgtEl>
                                          <p:spTgt spid="43827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38276"/>
                                        </p:tgtEl>
                                        <p:attrNameLst>
                                          <p:attrName>style.visibility</p:attrName>
                                        </p:attrNameLst>
                                      </p:cBhvr>
                                      <p:to>
                                        <p:strVal val="visible"/>
                                      </p:to>
                                    </p:set>
                                    <p:anim calcmode="lin" valueType="num">
                                      <p:cBhvr additive="base">
                                        <p:cTn id="12" dur="500" fill="hold"/>
                                        <p:tgtEl>
                                          <p:spTgt spid="438276"/>
                                        </p:tgtEl>
                                        <p:attrNameLst>
                                          <p:attrName>ppt_x</p:attrName>
                                        </p:attrNameLst>
                                      </p:cBhvr>
                                      <p:tavLst>
                                        <p:tav tm="0">
                                          <p:val>
                                            <p:strVal val="0-#ppt_w/2"/>
                                          </p:val>
                                        </p:tav>
                                        <p:tav tm="100000">
                                          <p:val>
                                            <p:strVal val="#ppt_x"/>
                                          </p:val>
                                        </p:tav>
                                      </p:tavLst>
                                    </p:anim>
                                    <p:anim calcmode="lin" valueType="num">
                                      <p:cBhvr additive="base">
                                        <p:cTn id="13" dur="500" fill="hold"/>
                                        <p:tgtEl>
                                          <p:spTgt spid="438276"/>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438277"/>
                                        </p:tgtEl>
                                        <p:attrNameLst>
                                          <p:attrName>style.visibility</p:attrName>
                                        </p:attrNameLst>
                                      </p:cBhvr>
                                      <p:to>
                                        <p:strVal val="visible"/>
                                      </p:to>
                                    </p:set>
                                    <p:anim calcmode="lin" valueType="num">
                                      <p:cBhvr additive="base">
                                        <p:cTn id="17" dur="500" fill="hold"/>
                                        <p:tgtEl>
                                          <p:spTgt spid="438277"/>
                                        </p:tgtEl>
                                        <p:attrNameLst>
                                          <p:attrName>ppt_x</p:attrName>
                                        </p:attrNameLst>
                                      </p:cBhvr>
                                      <p:tavLst>
                                        <p:tav tm="0">
                                          <p:val>
                                            <p:strVal val="0-#ppt_w/2"/>
                                          </p:val>
                                        </p:tav>
                                        <p:tav tm="100000">
                                          <p:val>
                                            <p:strVal val="#ppt_x"/>
                                          </p:val>
                                        </p:tav>
                                      </p:tavLst>
                                    </p:anim>
                                    <p:anim calcmode="lin" valueType="num">
                                      <p:cBhvr additive="base">
                                        <p:cTn id="18" dur="500" fill="hold"/>
                                        <p:tgtEl>
                                          <p:spTgt spid="43827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275" grpId="0" autoUpdateAnimBg="0"/>
      <p:bldP spid="438276" grpId="0" autoUpdateAnimBg="0"/>
      <p:bldP spid="438277"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Téglalap 1"/>
          <p:cNvSpPr>
            <a:spLocks noChangeArrowheads="1"/>
          </p:cNvSpPr>
          <p:nvPr/>
        </p:nvSpPr>
        <p:spPr bwMode="auto">
          <a:xfrm>
            <a:off x="714375" y="1357313"/>
            <a:ext cx="7358063" cy="2554287"/>
          </a:xfrm>
          <a:prstGeom prst="rect">
            <a:avLst/>
          </a:prstGeom>
          <a:noFill/>
          <a:ln w="9525">
            <a:noFill/>
            <a:miter lim="800000"/>
            <a:headEnd/>
            <a:tailEnd/>
          </a:ln>
        </p:spPr>
        <p:txBody>
          <a:bodyPr>
            <a:spAutoFit/>
          </a:bodyPr>
          <a:lstStyle/>
          <a:p>
            <a:r>
              <a:rPr lang="hu-HU" sz="2000" dirty="0" err="1">
                <a:solidFill>
                  <a:srgbClr val="262699"/>
                </a:solidFill>
              </a:rPr>
              <a:t>Ornish</a:t>
            </a:r>
            <a:r>
              <a:rPr lang="hu-HU" sz="2000" dirty="0">
                <a:solidFill>
                  <a:srgbClr val="262699"/>
                </a:solidFill>
              </a:rPr>
              <a:t> D, </a:t>
            </a:r>
            <a:r>
              <a:rPr lang="hu-HU" sz="2000" dirty="0" err="1">
                <a:solidFill>
                  <a:srgbClr val="262699"/>
                </a:solidFill>
              </a:rPr>
              <a:t>Lin</a:t>
            </a:r>
            <a:r>
              <a:rPr lang="hu-HU" sz="2000" dirty="0">
                <a:solidFill>
                  <a:srgbClr val="262699"/>
                </a:solidFill>
              </a:rPr>
              <a:t> J, </a:t>
            </a:r>
            <a:r>
              <a:rPr lang="hu-HU" sz="2000" dirty="0" err="1">
                <a:solidFill>
                  <a:srgbClr val="262699"/>
                </a:solidFill>
              </a:rPr>
              <a:t>Daubenmier</a:t>
            </a:r>
            <a:r>
              <a:rPr lang="hu-HU" sz="2000" dirty="0">
                <a:solidFill>
                  <a:srgbClr val="262699"/>
                </a:solidFill>
              </a:rPr>
              <a:t> </a:t>
            </a:r>
            <a:r>
              <a:rPr lang="hu-HU" sz="2000" dirty="0" err="1">
                <a:solidFill>
                  <a:srgbClr val="262699"/>
                </a:solidFill>
              </a:rPr>
              <a:t>J</a:t>
            </a:r>
            <a:r>
              <a:rPr lang="hu-HU" sz="2000" dirty="0">
                <a:solidFill>
                  <a:srgbClr val="262699"/>
                </a:solidFill>
              </a:rPr>
              <a:t>, </a:t>
            </a:r>
            <a:r>
              <a:rPr lang="hu-HU" sz="2000" dirty="0" err="1">
                <a:solidFill>
                  <a:srgbClr val="262699"/>
                </a:solidFill>
              </a:rPr>
              <a:t>Weidner</a:t>
            </a:r>
            <a:r>
              <a:rPr lang="hu-HU" sz="2000" dirty="0">
                <a:solidFill>
                  <a:srgbClr val="262699"/>
                </a:solidFill>
              </a:rPr>
              <a:t> G, </a:t>
            </a:r>
            <a:r>
              <a:rPr lang="hu-HU" sz="2000" dirty="0" err="1">
                <a:solidFill>
                  <a:srgbClr val="262699"/>
                </a:solidFill>
              </a:rPr>
              <a:t>Epel</a:t>
            </a:r>
            <a:r>
              <a:rPr lang="hu-HU" sz="2000" dirty="0">
                <a:solidFill>
                  <a:srgbClr val="262699"/>
                </a:solidFill>
              </a:rPr>
              <a:t> E, </a:t>
            </a:r>
            <a:r>
              <a:rPr lang="hu-HU" sz="2000" dirty="0" err="1">
                <a:solidFill>
                  <a:srgbClr val="262699"/>
                </a:solidFill>
              </a:rPr>
              <a:t>Kemp</a:t>
            </a:r>
            <a:r>
              <a:rPr lang="hu-HU" sz="2000" dirty="0">
                <a:solidFill>
                  <a:srgbClr val="262699"/>
                </a:solidFill>
              </a:rPr>
              <a:t> C, </a:t>
            </a:r>
            <a:r>
              <a:rPr lang="hu-HU" sz="2000" dirty="0" err="1">
                <a:solidFill>
                  <a:srgbClr val="262699"/>
                </a:solidFill>
              </a:rPr>
              <a:t>Magbanua</a:t>
            </a:r>
            <a:r>
              <a:rPr lang="hu-HU" sz="2000" dirty="0">
                <a:solidFill>
                  <a:srgbClr val="262699"/>
                </a:solidFill>
              </a:rPr>
              <a:t> MJ, </a:t>
            </a:r>
            <a:r>
              <a:rPr lang="hu-HU" sz="2000" dirty="0" err="1">
                <a:solidFill>
                  <a:srgbClr val="262699"/>
                </a:solidFill>
              </a:rPr>
              <a:t>Marlin</a:t>
            </a:r>
            <a:r>
              <a:rPr lang="hu-HU" sz="2000" dirty="0">
                <a:solidFill>
                  <a:srgbClr val="262699"/>
                </a:solidFill>
              </a:rPr>
              <a:t> R, </a:t>
            </a:r>
            <a:r>
              <a:rPr lang="hu-HU" sz="2000" dirty="0" err="1">
                <a:solidFill>
                  <a:srgbClr val="262699"/>
                </a:solidFill>
              </a:rPr>
              <a:t>Yglecias</a:t>
            </a:r>
            <a:r>
              <a:rPr lang="hu-HU" sz="2000" dirty="0">
                <a:solidFill>
                  <a:srgbClr val="262699"/>
                </a:solidFill>
              </a:rPr>
              <a:t> L, </a:t>
            </a:r>
            <a:r>
              <a:rPr lang="hu-HU" sz="2000" dirty="0" err="1">
                <a:solidFill>
                  <a:srgbClr val="262699"/>
                </a:solidFill>
              </a:rPr>
              <a:t>Carroll</a:t>
            </a:r>
            <a:r>
              <a:rPr lang="hu-HU" sz="2000" dirty="0">
                <a:solidFill>
                  <a:srgbClr val="262699"/>
                </a:solidFill>
              </a:rPr>
              <a:t> PR, </a:t>
            </a:r>
            <a:r>
              <a:rPr lang="hu-HU" sz="2000" dirty="0" err="1">
                <a:solidFill>
                  <a:srgbClr val="262699"/>
                </a:solidFill>
              </a:rPr>
              <a:t>Blackburn</a:t>
            </a:r>
            <a:r>
              <a:rPr lang="hu-HU" sz="2000" dirty="0">
                <a:solidFill>
                  <a:srgbClr val="262699"/>
                </a:solidFill>
              </a:rPr>
              <a:t> EH.</a:t>
            </a:r>
          </a:p>
          <a:p>
            <a:r>
              <a:rPr lang="hu-HU" sz="2000" dirty="0" err="1"/>
              <a:t>Department</a:t>
            </a:r>
            <a:r>
              <a:rPr lang="hu-HU" sz="2000" dirty="0"/>
              <a:t> of </a:t>
            </a:r>
            <a:r>
              <a:rPr lang="hu-HU" sz="2000" dirty="0" err="1"/>
              <a:t>Medicine</a:t>
            </a:r>
            <a:r>
              <a:rPr lang="hu-HU" sz="2000" dirty="0"/>
              <a:t>, University of </a:t>
            </a:r>
            <a:r>
              <a:rPr lang="hu-HU" sz="2000" dirty="0" err="1"/>
              <a:t>California</a:t>
            </a:r>
            <a:r>
              <a:rPr lang="hu-HU" sz="2000" dirty="0"/>
              <a:t>, San Francisco, CA, USA.</a:t>
            </a:r>
          </a:p>
          <a:p>
            <a:r>
              <a:rPr lang="hu-HU" sz="2000" b="1" dirty="0" err="1"/>
              <a:t>Increased</a:t>
            </a:r>
            <a:r>
              <a:rPr lang="hu-HU" sz="2000" b="1" dirty="0"/>
              <a:t> </a:t>
            </a:r>
            <a:r>
              <a:rPr lang="hu-HU" sz="2000" b="1" dirty="0" err="1"/>
              <a:t>telomerase</a:t>
            </a:r>
            <a:r>
              <a:rPr lang="hu-HU" sz="2000" b="1" dirty="0"/>
              <a:t> </a:t>
            </a:r>
            <a:r>
              <a:rPr lang="hu-HU" sz="2000" b="1" dirty="0" err="1"/>
              <a:t>activity</a:t>
            </a:r>
            <a:r>
              <a:rPr lang="hu-HU" sz="2000" b="1" dirty="0"/>
              <a:t> and </a:t>
            </a:r>
            <a:r>
              <a:rPr lang="hu-HU" sz="2000" b="1" dirty="0" err="1"/>
              <a:t>comprehensive</a:t>
            </a:r>
            <a:r>
              <a:rPr lang="hu-HU" sz="2000" b="1" dirty="0"/>
              <a:t> </a:t>
            </a:r>
            <a:r>
              <a:rPr lang="hu-HU" sz="2000" b="1" dirty="0" err="1"/>
              <a:t>lifestyle</a:t>
            </a:r>
            <a:r>
              <a:rPr lang="hu-HU" sz="2000" b="1" dirty="0"/>
              <a:t> </a:t>
            </a:r>
            <a:r>
              <a:rPr lang="hu-HU" sz="2000" b="1" dirty="0" err="1"/>
              <a:t>changes</a:t>
            </a:r>
            <a:r>
              <a:rPr lang="hu-HU" sz="2000" b="1" dirty="0"/>
              <a:t>: a pilot </a:t>
            </a:r>
            <a:r>
              <a:rPr lang="hu-HU" sz="2000" b="1" dirty="0" err="1"/>
              <a:t>study</a:t>
            </a:r>
            <a:r>
              <a:rPr lang="hu-HU" sz="2000" b="1" dirty="0"/>
              <a:t>.</a:t>
            </a:r>
          </a:p>
          <a:p>
            <a:r>
              <a:rPr lang="hu-HU" sz="2000" dirty="0" err="1"/>
              <a:t>Lancet</a:t>
            </a:r>
            <a:r>
              <a:rPr lang="hu-HU" sz="2000" dirty="0"/>
              <a:t> </a:t>
            </a:r>
            <a:r>
              <a:rPr lang="hu-HU" sz="2000" dirty="0" err="1"/>
              <a:t>Oncol</a:t>
            </a:r>
            <a:r>
              <a:rPr lang="hu-HU" sz="2000" dirty="0"/>
              <a:t>. 2008 </a:t>
            </a:r>
            <a:r>
              <a:rPr lang="hu-HU" sz="2000" dirty="0" err="1"/>
              <a:t>Nov</a:t>
            </a:r>
            <a:r>
              <a:rPr lang="hu-HU" sz="2000" dirty="0"/>
              <a:t>;9(11):1048-57. </a:t>
            </a:r>
            <a:r>
              <a:rPr lang="hu-HU" sz="2000" dirty="0" err="1"/>
              <a:t>Epub</a:t>
            </a:r>
            <a:r>
              <a:rPr lang="hu-HU" sz="2000" dirty="0"/>
              <a:t> 2008 </a:t>
            </a:r>
            <a:r>
              <a:rPr lang="hu-HU" sz="2000" dirty="0" err="1"/>
              <a:t>Sep</a:t>
            </a:r>
            <a:r>
              <a:rPr lang="hu-HU" sz="2000" dirty="0"/>
              <a:t> 15.</a:t>
            </a:r>
          </a:p>
          <a:p>
            <a:endParaRPr lang="hu-HU" sz="2000" b="1" dirty="0"/>
          </a:p>
        </p:txBody>
      </p:sp>
    </p:spTree>
    <p:extLst>
      <p:ext uri="{BB962C8B-B14F-4D97-AF65-F5344CB8AC3E}">
        <p14:creationId xmlns:p14="http://schemas.microsoft.com/office/powerpoint/2010/main" val="192951681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1"/>
          <p:cNvSpPr>
            <a:spLocks noGrp="1" noChangeArrowheads="1"/>
          </p:cNvSpPr>
          <p:nvPr>
            <p:ph type="title"/>
          </p:nvPr>
        </p:nvSpPr>
        <p:spPr>
          <a:xfrm>
            <a:off x="456483" y="162740"/>
            <a:ext cx="8245440" cy="848249"/>
          </a:xfrm>
        </p:spPr>
        <p:txBody>
          <a:bodyPr/>
          <a:lstStyle/>
          <a:p>
            <a:pPr defTabSz="413115">
              <a:defRPr/>
            </a:pPr>
            <a:r>
              <a:rPr lang="en-US" sz="3300" dirty="0" err="1">
                <a:solidFill>
                  <a:srgbClr val="0000FF"/>
                </a:solidFill>
                <a:latin typeface="Arial" charset="0"/>
              </a:rPr>
              <a:t>Az</a:t>
            </a:r>
            <a:r>
              <a:rPr lang="en-US" sz="3300" dirty="0">
                <a:solidFill>
                  <a:srgbClr val="0000FF"/>
                </a:solidFill>
                <a:latin typeface="Arial" charset="0"/>
              </a:rPr>
              <a:t> </a:t>
            </a:r>
            <a:r>
              <a:rPr lang="en-US" sz="3300" dirty="0" err="1">
                <a:solidFill>
                  <a:srgbClr val="0000FF"/>
                </a:solidFill>
                <a:latin typeface="Arial" charset="0"/>
              </a:rPr>
              <a:t>epigenetikai</a:t>
            </a:r>
            <a:r>
              <a:rPr lang="en-US" sz="3300" dirty="0">
                <a:solidFill>
                  <a:srgbClr val="0000FF"/>
                </a:solidFill>
                <a:latin typeface="Arial" charset="0"/>
              </a:rPr>
              <a:t> </a:t>
            </a:r>
            <a:r>
              <a:rPr lang="en-US" sz="3300" dirty="0" err="1">
                <a:solidFill>
                  <a:srgbClr val="0000FF"/>
                </a:solidFill>
                <a:latin typeface="Arial" charset="0"/>
              </a:rPr>
              <a:t>szabályozás</a:t>
            </a:r>
            <a:r>
              <a:rPr lang="en-US" sz="3300" dirty="0">
                <a:solidFill>
                  <a:srgbClr val="0000FF"/>
                </a:solidFill>
                <a:latin typeface="Arial" charset="0"/>
              </a:rPr>
              <a:t> </a:t>
            </a:r>
            <a:r>
              <a:rPr lang="en-US" sz="3300" dirty="0" err="1">
                <a:solidFill>
                  <a:srgbClr val="0000FF"/>
                </a:solidFill>
                <a:latin typeface="Arial" charset="0"/>
              </a:rPr>
              <a:t>molekuláris</a:t>
            </a:r>
            <a:r>
              <a:rPr lang="en-US" sz="3300" dirty="0">
                <a:solidFill>
                  <a:srgbClr val="0000FF"/>
                </a:solidFill>
                <a:latin typeface="Arial" charset="0"/>
              </a:rPr>
              <a:t> </a:t>
            </a:r>
            <a:r>
              <a:rPr lang="en-US" sz="3300" dirty="0" err="1">
                <a:solidFill>
                  <a:srgbClr val="0000FF"/>
                </a:solidFill>
                <a:latin typeface="Arial" charset="0"/>
              </a:rPr>
              <a:t>alapjai</a:t>
            </a:r>
            <a:r>
              <a:rPr lang="en-US" sz="3300" dirty="0">
                <a:solidFill>
                  <a:srgbClr val="0000FF"/>
                </a:solidFill>
                <a:latin typeface="Arial" charset="0"/>
              </a:rPr>
              <a:t> 3.</a:t>
            </a:r>
          </a:p>
        </p:txBody>
      </p:sp>
      <p:sp>
        <p:nvSpPr>
          <p:cNvPr id="348162" name="Rectangle 2"/>
          <p:cNvSpPr>
            <a:spLocks noGrp="1" noChangeArrowheads="1"/>
          </p:cNvSpPr>
          <p:nvPr>
            <p:ph type="body" idx="1"/>
          </p:nvPr>
        </p:nvSpPr>
        <p:spPr>
          <a:xfrm>
            <a:off x="-541438" y="1340783"/>
            <a:ext cx="7273440" cy="1347982"/>
          </a:xfrm>
        </p:spPr>
        <p:txBody>
          <a:bodyPr/>
          <a:lstStyle/>
          <a:p>
            <a:pPr marL="758434" lvl="2" indent="0" defTabSz="413115">
              <a:buNone/>
              <a:defRPr/>
            </a:pPr>
            <a:r>
              <a:rPr lang="en-US">
                <a:latin typeface="Arial" charset="0"/>
              </a:rPr>
              <a:t>Nem kódoló RNS (pl. mikro RNS, mirtron)</a:t>
            </a:r>
          </a:p>
        </p:txBody>
      </p:sp>
      <p:pic>
        <p:nvPicPr>
          <p:cNvPr id="10137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7842" y="1828992"/>
            <a:ext cx="8673120" cy="4984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TextBox 1"/>
          <p:cNvSpPr txBox="1">
            <a:spLocks noChangeArrowheads="1"/>
          </p:cNvSpPr>
          <p:nvPr/>
        </p:nvSpPr>
        <p:spPr bwMode="auto">
          <a:xfrm>
            <a:off x="5293440" y="1834755"/>
            <a:ext cx="1049760" cy="355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0" tIns="45697" rIns="91390" bIns="45697">
            <a:spAutoFit/>
          </a:bodyPr>
          <a:lstStyle>
            <a:lvl1pPr eaLnBrk="0">
              <a:defRPr sz="2400">
                <a:solidFill>
                  <a:schemeClr val="tx1"/>
                </a:solidFill>
                <a:latin typeface="Times New Roman" charset="0"/>
                <a:ea typeface="ＭＳ Ｐゴシック" charset="0"/>
                <a:cs typeface="ＭＳ Ｐゴシック" charset="0"/>
              </a:defRPr>
            </a:lvl1pPr>
            <a:lvl2pPr marL="742950" indent="-285750" eaLnBrk="0">
              <a:defRPr sz="2400">
                <a:solidFill>
                  <a:schemeClr val="tx1"/>
                </a:solidFill>
                <a:latin typeface="Times New Roman" charset="0"/>
                <a:ea typeface="ＭＳ Ｐゴシック" charset="0"/>
              </a:defRPr>
            </a:lvl2pPr>
            <a:lvl3pPr marL="1143000" indent="-228600" eaLnBrk="0">
              <a:defRPr sz="2400">
                <a:solidFill>
                  <a:schemeClr val="tx1"/>
                </a:solidFill>
                <a:latin typeface="Times New Roman" charset="0"/>
                <a:ea typeface="ＭＳ Ｐゴシック" charset="0"/>
              </a:defRPr>
            </a:lvl3pPr>
            <a:lvl4pPr marL="1600200" indent="-228600" eaLnBrk="0">
              <a:defRPr sz="2400">
                <a:solidFill>
                  <a:schemeClr val="tx1"/>
                </a:solidFill>
                <a:latin typeface="Times New Roman" charset="0"/>
                <a:ea typeface="ＭＳ Ｐゴシック" charset="0"/>
              </a:defRPr>
            </a:lvl4pPr>
            <a:lvl5pPr marL="2057400" indent="-228600" eaLnBrk="0">
              <a:defRPr sz="2400">
                <a:solidFill>
                  <a:schemeClr val="tx1"/>
                </a:solidFill>
                <a:latin typeface="Times New Roman" charset="0"/>
                <a:ea typeface="ＭＳ Ｐゴシック" charset="0"/>
              </a:defRPr>
            </a:lvl5pPr>
            <a:lvl6pPr marL="25146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6pPr>
            <a:lvl7pPr marL="29718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7pPr>
            <a:lvl8pPr marL="34290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8pPr>
            <a:lvl9pPr marL="38862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9pPr>
          </a:lstStyle>
          <a:p>
            <a:pPr defTabSz="411760" eaLnBrk="1" fontAlgn="base">
              <a:lnSpc>
                <a:spcPct val="93000"/>
              </a:lnSpc>
              <a:spcBef>
                <a:spcPct val="0"/>
              </a:spcBef>
              <a:spcAft>
                <a:spcPct val="0"/>
              </a:spcAft>
              <a:buClr>
                <a:srgbClr val="000000"/>
              </a:buClr>
              <a:buSzPct val="45000"/>
            </a:pPr>
            <a:r>
              <a:rPr lang="en-US" sz="1800">
                <a:solidFill>
                  <a:srgbClr val="000000"/>
                </a:solidFill>
                <a:latin typeface="Arial" charset="0"/>
                <a:cs typeface="Arial" charset="0"/>
              </a:rPr>
              <a:t>(25.000)</a:t>
            </a:r>
          </a:p>
        </p:txBody>
      </p:sp>
      <p:sp>
        <p:nvSpPr>
          <p:cNvPr id="101381" name="TextBox 5"/>
          <p:cNvSpPr txBox="1">
            <a:spLocks noChangeArrowheads="1"/>
          </p:cNvSpPr>
          <p:nvPr/>
        </p:nvSpPr>
        <p:spPr bwMode="auto">
          <a:xfrm>
            <a:off x="2124003" y="4293094"/>
            <a:ext cx="1051200" cy="354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0" tIns="45697" rIns="91390" bIns="45697">
            <a:spAutoFit/>
          </a:bodyPr>
          <a:lstStyle>
            <a:lvl1pPr eaLnBrk="0">
              <a:defRPr sz="2400">
                <a:solidFill>
                  <a:schemeClr val="tx1"/>
                </a:solidFill>
                <a:latin typeface="Times New Roman" charset="0"/>
                <a:ea typeface="ＭＳ Ｐゴシック" charset="0"/>
                <a:cs typeface="ＭＳ Ｐゴシック" charset="0"/>
              </a:defRPr>
            </a:lvl1pPr>
            <a:lvl2pPr marL="742950" indent="-285750" eaLnBrk="0">
              <a:defRPr sz="2400">
                <a:solidFill>
                  <a:schemeClr val="tx1"/>
                </a:solidFill>
                <a:latin typeface="Times New Roman" charset="0"/>
                <a:ea typeface="ＭＳ Ｐゴシック" charset="0"/>
              </a:defRPr>
            </a:lvl2pPr>
            <a:lvl3pPr marL="1143000" indent="-228600" eaLnBrk="0">
              <a:defRPr sz="2400">
                <a:solidFill>
                  <a:schemeClr val="tx1"/>
                </a:solidFill>
                <a:latin typeface="Times New Roman" charset="0"/>
                <a:ea typeface="ＭＳ Ｐゴシック" charset="0"/>
              </a:defRPr>
            </a:lvl3pPr>
            <a:lvl4pPr marL="1600200" indent="-228600" eaLnBrk="0">
              <a:defRPr sz="2400">
                <a:solidFill>
                  <a:schemeClr val="tx1"/>
                </a:solidFill>
                <a:latin typeface="Times New Roman" charset="0"/>
                <a:ea typeface="ＭＳ Ｐゴシック" charset="0"/>
              </a:defRPr>
            </a:lvl4pPr>
            <a:lvl5pPr marL="2057400" indent="-228600" eaLnBrk="0">
              <a:defRPr sz="2400">
                <a:solidFill>
                  <a:schemeClr val="tx1"/>
                </a:solidFill>
                <a:latin typeface="Times New Roman" charset="0"/>
                <a:ea typeface="ＭＳ Ｐゴシック" charset="0"/>
              </a:defRPr>
            </a:lvl5pPr>
            <a:lvl6pPr marL="25146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6pPr>
            <a:lvl7pPr marL="29718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7pPr>
            <a:lvl8pPr marL="34290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8pPr>
            <a:lvl9pPr marL="38862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9pPr>
          </a:lstStyle>
          <a:p>
            <a:pPr defTabSz="411760" eaLnBrk="1" fontAlgn="base">
              <a:lnSpc>
                <a:spcPct val="93000"/>
              </a:lnSpc>
              <a:spcBef>
                <a:spcPct val="0"/>
              </a:spcBef>
              <a:spcAft>
                <a:spcPct val="0"/>
              </a:spcAft>
              <a:buClr>
                <a:srgbClr val="000000"/>
              </a:buClr>
              <a:buSzPct val="45000"/>
            </a:pPr>
            <a:r>
              <a:rPr lang="en-US" sz="1800">
                <a:solidFill>
                  <a:srgbClr val="000000"/>
                </a:solidFill>
                <a:latin typeface="Arial" charset="0"/>
                <a:cs typeface="Arial" charset="0"/>
              </a:rPr>
              <a:t>(25.000)</a:t>
            </a:r>
          </a:p>
        </p:txBody>
      </p:sp>
    </p:spTree>
    <p:extLst>
      <p:ext uri="{BB962C8B-B14F-4D97-AF65-F5344CB8AC3E}">
        <p14:creationId xmlns:p14="http://schemas.microsoft.com/office/powerpoint/2010/main" val="130240161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250" name="Picture 2" descr="Systems biology of stem cell fate and cellular reprogramming"/>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935038" y="260350"/>
            <a:ext cx="727392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678275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3" descr="microR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388" y="1125548"/>
            <a:ext cx="8242300" cy="487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8" name="Picture 10" descr="cell_mR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02164"/>
            <a:ext cx="299085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Rectangle 3"/>
          <p:cNvSpPr txBox="1">
            <a:spLocks noChangeArrowheads="1"/>
          </p:cNvSpPr>
          <p:nvPr/>
        </p:nvSpPr>
        <p:spPr bwMode="auto">
          <a:xfrm>
            <a:off x="323850" y="44450"/>
            <a:ext cx="84963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453" eaLnBrk="1" fontAlgn="base" hangingPunct="1">
              <a:spcBef>
                <a:spcPct val="0"/>
              </a:spcBef>
              <a:spcAft>
                <a:spcPct val="0"/>
              </a:spcAft>
            </a:pPr>
            <a:r>
              <a:rPr lang="hu-HU" sz="2800" b="1">
                <a:solidFill>
                  <a:srgbClr val="002060"/>
                </a:solidFill>
                <a:latin typeface="Calibri" charset="0"/>
              </a:rPr>
              <a:t>miRNS-ek</a:t>
            </a:r>
            <a:endParaRPr lang="en-US" sz="2800" b="1">
              <a:solidFill>
                <a:srgbClr val="002060"/>
              </a:solidFill>
              <a:latin typeface="Calibri" charset="0"/>
            </a:endParaRPr>
          </a:p>
        </p:txBody>
      </p:sp>
      <p:sp>
        <p:nvSpPr>
          <p:cNvPr id="2" name="TextBox 1"/>
          <p:cNvSpPr txBox="1"/>
          <p:nvPr/>
        </p:nvSpPr>
        <p:spPr>
          <a:xfrm>
            <a:off x="5409405" y="6164158"/>
            <a:ext cx="3059351" cy="523220"/>
          </a:xfrm>
          <a:prstGeom prst="rect">
            <a:avLst/>
          </a:prstGeom>
          <a:noFill/>
        </p:spPr>
        <p:txBody>
          <a:bodyPr wrap="none" rtlCol="0">
            <a:spAutoFit/>
          </a:bodyPr>
          <a:lstStyle/>
          <a:p>
            <a:r>
              <a:rPr lang="en-US" sz="2800" dirty="0" err="1" smtClean="0"/>
              <a:t>lc</a:t>
            </a:r>
            <a:r>
              <a:rPr lang="en-US" sz="2800" dirty="0" smtClean="0"/>
              <a:t> RNA, </a:t>
            </a:r>
            <a:r>
              <a:rPr lang="en-US" sz="2800" dirty="0" err="1" smtClean="0"/>
              <a:t>piwi</a:t>
            </a:r>
            <a:r>
              <a:rPr lang="en-US" sz="2800" dirty="0" smtClean="0"/>
              <a:t> RNA,</a:t>
            </a:r>
            <a:r>
              <a:rPr lang="is-IS" sz="2800" dirty="0" smtClean="0"/>
              <a:t>….</a:t>
            </a:r>
            <a:endParaRPr lang="en-US" sz="2800" dirty="0"/>
          </a:p>
        </p:txBody>
      </p:sp>
      <p:sp>
        <p:nvSpPr>
          <p:cNvPr id="4" name="TextBox 3"/>
          <p:cNvSpPr txBox="1"/>
          <p:nvPr/>
        </p:nvSpPr>
        <p:spPr>
          <a:xfrm>
            <a:off x="3956458" y="1020960"/>
            <a:ext cx="476763" cy="523220"/>
          </a:xfrm>
          <a:prstGeom prst="rect">
            <a:avLst/>
          </a:prstGeom>
          <a:noFill/>
        </p:spPr>
        <p:txBody>
          <a:bodyPr wrap="none" rtlCol="0">
            <a:spAutoFit/>
          </a:bodyPr>
          <a:lstStyle/>
          <a:p>
            <a:r>
              <a:rPr lang="en-US" sz="2800" b="1" dirty="0" smtClean="0">
                <a:solidFill>
                  <a:srgbClr val="800000"/>
                </a:solidFill>
              </a:rPr>
              <a:t>m</a:t>
            </a:r>
            <a:endParaRPr lang="en-US" sz="2800" b="1" dirty="0">
              <a:solidFill>
                <a:srgbClr val="800000"/>
              </a:solidFill>
            </a:endParaRPr>
          </a:p>
        </p:txBody>
      </p:sp>
    </p:spTree>
    <p:extLst>
      <p:ext uri="{BB962C8B-B14F-4D97-AF65-F5344CB8AC3E}">
        <p14:creationId xmlns:p14="http://schemas.microsoft.com/office/powerpoint/2010/main" val="256202680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srcRect l="17863" t="2895" r="16814" b="17369"/>
          <a:stretch>
            <a:fillRect/>
          </a:stretch>
        </p:blipFill>
        <p:spPr bwMode="auto">
          <a:xfrm>
            <a:off x="4668838" y="0"/>
            <a:ext cx="4475162" cy="5948363"/>
          </a:xfrm>
          <a:prstGeom prst="rect">
            <a:avLst/>
          </a:prstGeom>
          <a:noFill/>
          <a:ln w="9525">
            <a:noFill/>
            <a:miter lim="800000"/>
            <a:headEnd/>
            <a:tailEnd/>
          </a:ln>
        </p:spPr>
      </p:pic>
      <p:pic>
        <p:nvPicPr>
          <p:cNvPr id="2051" name="Picture 5"/>
          <p:cNvPicPr>
            <a:picLocks noChangeAspect="1" noChangeArrowheads="1"/>
          </p:cNvPicPr>
          <p:nvPr/>
        </p:nvPicPr>
        <p:blipFill>
          <a:blip r:embed="rId3"/>
          <a:srcRect l="15756" r="16881" b="18149"/>
          <a:stretch>
            <a:fillRect/>
          </a:stretch>
        </p:blipFill>
        <p:spPr bwMode="auto">
          <a:xfrm>
            <a:off x="0" y="-142875"/>
            <a:ext cx="4310063" cy="6332538"/>
          </a:xfrm>
          <a:prstGeom prst="rect">
            <a:avLst/>
          </a:prstGeom>
          <a:noFill/>
          <a:ln w="9525">
            <a:noFill/>
            <a:miter lim="800000"/>
            <a:headEnd/>
            <a:tailEnd/>
          </a:ln>
        </p:spPr>
      </p:pic>
      <p:sp>
        <p:nvSpPr>
          <p:cNvPr id="2052" name="Szövegdoboz 5"/>
          <p:cNvSpPr txBox="1">
            <a:spLocks noChangeArrowheads="1"/>
          </p:cNvSpPr>
          <p:nvPr/>
        </p:nvSpPr>
        <p:spPr bwMode="auto">
          <a:xfrm>
            <a:off x="-32" y="6286500"/>
            <a:ext cx="3325813" cy="369888"/>
          </a:xfrm>
          <a:prstGeom prst="rect">
            <a:avLst/>
          </a:prstGeom>
          <a:noFill/>
          <a:ln w="9525">
            <a:noFill/>
            <a:miter lim="800000"/>
            <a:headEnd/>
            <a:tailEnd/>
          </a:ln>
        </p:spPr>
        <p:txBody>
          <a:bodyPr wrap="none">
            <a:spAutoFit/>
          </a:bodyPr>
          <a:lstStyle/>
          <a:p>
            <a:r>
              <a:rPr lang="hu-HU" b="1" dirty="0">
                <a:solidFill>
                  <a:prstClr val="black"/>
                </a:solidFill>
                <a:latin typeface="Calibri"/>
              </a:rPr>
              <a:t>Transzláció gátlás </a:t>
            </a:r>
            <a:r>
              <a:rPr lang="hu-HU" b="1" dirty="0" err="1">
                <a:solidFill>
                  <a:prstClr val="black"/>
                </a:solidFill>
                <a:latin typeface="Calibri"/>
              </a:rPr>
              <a:t>miRNS-el</a:t>
            </a:r>
            <a:r>
              <a:rPr lang="hu-HU" b="1" dirty="0">
                <a:solidFill>
                  <a:prstClr val="black"/>
                </a:solidFill>
                <a:latin typeface="Calibri"/>
              </a:rPr>
              <a:t> </a:t>
            </a:r>
          </a:p>
        </p:txBody>
      </p:sp>
      <p:sp>
        <p:nvSpPr>
          <p:cNvPr id="7" name="Szövegdoboz 6"/>
          <p:cNvSpPr txBox="1">
            <a:spLocks noChangeArrowheads="1"/>
          </p:cNvSpPr>
          <p:nvPr/>
        </p:nvSpPr>
        <p:spPr bwMode="auto">
          <a:xfrm>
            <a:off x="4071934" y="5786454"/>
            <a:ext cx="3838575" cy="369888"/>
          </a:xfrm>
          <a:prstGeom prst="rect">
            <a:avLst/>
          </a:prstGeom>
          <a:noFill/>
          <a:ln w="9525">
            <a:noFill/>
            <a:miter lim="800000"/>
            <a:headEnd/>
            <a:tailEnd/>
          </a:ln>
        </p:spPr>
        <p:txBody>
          <a:bodyPr wrap="none">
            <a:spAutoFit/>
          </a:bodyPr>
          <a:lstStyle/>
          <a:p>
            <a:r>
              <a:rPr lang="hu-HU" b="1" dirty="0">
                <a:solidFill>
                  <a:prstClr val="black"/>
                </a:solidFill>
                <a:latin typeface="Calibri"/>
              </a:rPr>
              <a:t>Transzláció gátlás </a:t>
            </a:r>
            <a:r>
              <a:rPr lang="hu-HU" b="1" dirty="0" err="1">
                <a:solidFill>
                  <a:prstClr val="black"/>
                </a:solidFill>
                <a:latin typeface="Calibri"/>
              </a:rPr>
              <a:t>mirtronokkal</a:t>
            </a:r>
            <a:r>
              <a:rPr lang="hu-HU" b="1" dirty="0">
                <a:solidFill>
                  <a:prstClr val="black"/>
                </a:solidFill>
                <a:latin typeface="Calibri"/>
              </a:rPr>
              <a:t> </a:t>
            </a:r>
          </a:p>
        </p:txBody>
      </p:sp>
      <p:sp>
        <p:nvSpPr>
          <p:cNvPr id="6" name="Szövegdoboz 5"/>
          <p:cNvSpPr txBox="1"/>
          <p:nvPr/>
        </p:nvSpPr>
        <p:spPr>
          <a:xfrm>
            <a:off x="0" y="0"/>
            <a:ext cx="1107996" cy="461665"/>
          </a:xfrm>
          <a:prstGeom prst="rect">
            <a:avLst/>
          </a:prstGeom>
          <a:solidFill>
            <a:srgbClr val="FFFF00"/>
          </a:solidFill>
        </p:spPr>
        <p:txBody>
          <a:bodyPr wrap="none" rtlCol="0">
            <a:spAutoFit/>
          </a:bodyPr>
          <a:lstStyle/>
          <a:p>
            <a:r>
              <a:rPr lang="hu-HU" sz="2400" dirty="0" err="1" smtClean="0">
                <a:solidFill>
                  <a:prstClr val="black"/>
                </a:solidFill>
                <a:latin typeface="Calibri"/>
              </a:rPr>
              <a:t>miRNS</a:t>
            </a:r>
            <a:endParaRPr lang="hu-HU" sz="2400" dirty="0">
              <a:solidFill>
                <a:prstClr val="black"/>
              </a:solidFill>
              <a:latin typeface="Calibri"/>
            </a:endParaRPr>
          </a:p>
        </p:txBody>
      </p:sp>
    </p:spTree>
    <p:extLst>
      <p:ext uri="{BB962C8B-B14F-4D97-AF65-F5344CB8AC3E}">
        <p14:creationId xmlns:p14="http://schemas.microsoft.com/office/powerpoint/2010/main" val="6962033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blinds(horizontal)">
                                      <p:cBhvr>
                                        <p:cTn id="7" dur="500"/>
                                        <p:tgtEl>
                                          <p:spTgt spid="133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34471" y="228600"/>
            <a:ext cx="9049871" cy="838200"/>
          </a:xfrm>
        </p:spPr>
        <p:txBody>
          <a:bodyPr/>
          <a:lstStyle/>
          <a:p>
            <a:pPr eaLnBrk="1" hangingPunct="1"/>
            <a:r>
              <a:rPr lang="en-US" dirty="0" smtClean="0">
                <a:solidFill>
                  <a:schemeClr val="accent2"/>
                </a:solidFill>
                <a:latin typeface="Palatino"/>
                <a:ea typeface="MS PGothic" pitchFamily="34" charset="-128"/>
                <a:cs typeface="Palatino"/>
              </a:rPr>
              <a:t>Human </a:t>
            </a:r>
            <a:r>
              <a:rPr lang="en-US" dirty="0" err="1" smtClean="0">
                <a:solidFill>
                  <a:schemeClr val="accent2"/>
                </a:solidFill>
                <a:latin typeface="Palatino"/>
                <a:ea typeface="MS PGothic" pitchFamily="34" charset="-128"/>
                <a:cs typeface="Palatino"/>
              </a:rPr>
              <a:t>miRNAs</a:t>
            </a:r>
            <a:r>
              <a:rPr lang="en-US" dirty="0" smtClean="0">
                <a:solidFill>
                  <a:schemeClr val="accent2"/>
                </a:solidFill>
                <a:latin typeface="Palatino"/>
                <a:ea typeface="MS PGothic" pitchFamily="34" charset="-128"/>
                <a:cs typeface="Palatino"/>
              </a:rPr>
              <a:t> (</a:t>
            </a:r>
            <a:r>
              <a:rPr lang="hu-HU" sz="2800" dirty="0" smtClean="0">
                <a:solidFill>
                  <a:srgbClr val="730000"/>
                </a:solidFill>
                <a:latin typeface="Palatino"/>
                <a:ea typeface="MS PGothic" pitchFamily="34" charset="-128"/>
                <a:cs typeface="Palatino"/>
              </a:rPr>
              <a:t>August </a:t>
            </a:r>
            <a:r>
              <a:rPr lang="en-US" sz="2800" dirty="0" smtClean="0">
                <a:solidFill>
                  <a:srgbClr val="730000"/>
                </a:solidFill>
                <a:latin typeface="Palatino"/>
                <a:ea typeface="MS PGothic" pitchFamily="34" charset="-128"/>
                <a:cs typeface="Palatino"/>
              </a:rPr>
              <a:t>3</a:t>
            </a:r>
            <a:r>
              <a:rPr lang="hu-HU" sz="2800" dirty="0" smtClean="0">
                <a:solidFill>
                  <a:srgbClr val="730000"/>
                </a:solidFill>
                <a:latin typeface="Palatino"/>
                <a:ea typeface="MS PGothic" pitchFamily="34" charset="-128"/>
                <a:cs typeface="Palatino"/>
              </a:rPr>
              <a:t>1</a:t>
            </a:r>
            <a:r>
              <a:rPr lang="en-US" sz="2800" dirty="0" smtClean="0">
                <a:solidFill>
                  <a:srgbClr val="730000"/>
                </a:solidFill>
                <a:latin typeface="Palatino"/>
                <a:ea typeface="MS PGothic" pitchFamily="34" charset="-128"/>
                <a:cs typeface="Palatino"/>
              </a:rPr>
              <a:t>, 201</a:t>
            </a:r>
            <a:r>
              <a:rPr lang="hu-HU" sz="2800" dirty="0" smtClean="0">
                <a:solidFill>
                  <a:srgbClr val="730000"/>
                </a:solidFill>
                <a:latin typeface="Palatino"/>
                <a:ea typeface="MS PGothic" pitchFamily="34" charset="-128"/>
                <a:cs typeface="Palatino"/>
              </a:rPr>
              <a:t>6</a:t>
            </a:r>
            <a:r>
              <a:rPr lang="en-US" sz="2800" dirty="0" smtClean="0">
                <a:solidFill>
                  <a:srgbClr val="730000"/>
                </a:solidFill>
                <a:latin typeface="Palatino"/>
                <a:ea typeface="MS PGothic" pitchFamily="34" charset="-128"/>
                <a:cs typeface="Palatino"/>
              </a:rPr>
              <a:t>)</a:t>
            </a:r>
            <a:endParaRPr lang="en-US" dirty="0" smtClean="0">
              <a:solidFill>
                <a:srgbClr val="730000"/>
              </a:solidFill>
              <a:latin typeface="Palatino"/>
              <a:ea typeface="MS PGothic" pitchFamily="34" charset="-128"/>
              <a:cs typeface="Palatino"/>
            </a:endParaRPr>
          </a:p>
        </p:txBody>
      </p:sp>
      <p:sp>
        <p:nvSpPr>
          <p:cNvPr id="59395" name="Rectangle 3"/>
          <p:cNvSpPr>
            <a:spLocks noGrp="1" noChangeArrowheads="1"/>
          </p:cNvSpPr>
          <p:nvPr>
            <p:ph type="body" idx="1"/>
          </p:nvPr>
        </p:nvSpPr>
        <p:spPr>
          <a:xfrm>
            <a:off x="457200" y="1600200"/>
            <a:ext cx="8686800" cy="4525963"/>
          </a:xfrm>
        </p:spPr>
        <p:txBody>
          <a:bodyPr/>
          <a:lstStyle/>
          <a:p>
            <a:pPr eaLnBrk="1" hangingPunct="1"/>
            <a:r>
              <a:rPr lang="en-US" sz="2400" dirty="0" smtClean="0">
                <a:latin typeface="Palatino"/>
                <a:ea typeface="MS PGothic" pitchFamily="34" charset="-128"/>
                <a:cs typeface="Palatino"/>
              </a:rPr>
              <a:t>Total number of </a:t>
            </a:r>
            <a:r>
              <a:rPr lang="en-US" sz="2400" dirty="0" err="1" smtClean="0">
                <a:latin typeface="Palatino"/>
                <a:ea typeface="MS PGothic" pitchFamily="34" charset="-128"/>
                <a:cs typeface="Palatino"/>
              </a:rPr>
              <a:t>miRNAs</a:t>
            </a:r>
            <a:r>
              <a:rPr lang="en-US" sz="2400" dirty="0" smtClean="0">
                <a:latin typeface="Palatino"/>
                <a:ea typeface="MS PGothic" pitchFamily="34" charset="-128"/>
                <a:cs typeface="Palatino"/>
              </a:rPr>
              <a:t> known	   </a:t>
            </a:r>
            <a:r>
              <a:rPr lang="hu-HU" sz="2400" dirty="0" smtClean="0">
                <a:latin typeface="Palatino"/>
                <a:ea typeface="MS PGothic" pitchFamily="34" charset="-128"/>
                <a:cs typeface="Palatino"/>
              </a:rPr>
              <a:t>28</a:t>
            </a:r>
            <a:r>
              <a:rPr lang="en-US" sz="2400" dirty="0" smtClean="0">
                <a:latin typeface="Palatino"/>
                <a:ea typeface="MS PGothic" pitchFamily="34" charset="-128"/>
                <a:cs typeface="Palatino"/>
              </a:rPr>
              <a:t>,</a:t>
            </a:r>
            <a:r>
              <a:rPr lang="hu-HU" sz="2400" dirty="0" smtClean="0">
                <a:latin typeface="Palatino"/>
                <a:ea typeface="MS PGothic" pitchFamily="34" charset="-128"/>
                <a:cs typeface="Palatino"/>
              </a:rPr>
              <a:t>645</a:t>
            </a:r>
            <a:endParaRPr lang="en-US" sz="2400" dirty="0" smtClean="0">
              <a:latin typeface="Palatino"/>
              <a:ea typeface="MS PGothic" pitchFamily="34" charset="-128"/>
              <a:cs typeface="Palatino"/>
            </a:endParaRPr>
          </a:p>
          <a:p>
            <a:pPr eaLnBrk="1" hangingPunct="1"/>
            <a:r>
              <a:rPr lang="en-US" sz="2400" dirty="0" smtClean="0">
                <a:latin typeface="Palatino"/>
                <a:ea typeface="MS PGothic" pitchFamily="34" charset="-128"/>
                <a:cs typeface="Palatino"/>
              </a:rPr>
              <a:t>Number human </a:t>
            </a:r>
            <a:r>
              <a:rPr lang="en-US" sz="2400" dirty="0" err="1" smtClean="0">
                <a:latin typeface="Palatino"/>
                <a:ea typeface="MS PGothic" pitchFamily="34" charset="-128"/>
                <a:cs typeface="Palatino"/>
              </a:rPr>
              <a:t>miRNAs</a:t>
            </a:r>
            <a:r>
              <a:rPr lang="en-US" sz="2400" dirty="0" smtClean="0">
                <a:latin typeface="Palatino"/>
                <a:ea typeface="MS PGothic" pitchFamily="34" charset="-128"/>
                <a:cs typeface="Palatino"/>
              </a:rPr>
              <a:t> identified	     </a:t>
            </a:r>
            <a:r>
              <a:rPr lang="hu-HU" sz="2400" dirty="0" smtClean="0">
                <a:latin typeface="Palatino"/>
                <a:ea typeface="MS PGothic" pitchFamily="34" charset="-128"/>
                <a:cs typeface="Palatino"/>
              </a:rPr>
              <a:t>5</a:t>
            </a:r>
            <a:r>
              <a:rPr lang="en-US" sz="2400" dirty="0" smtClean="0">
                <a:latin typeface="Palatino"/>
                <a:ea typeface="MS PGothic" pitchFamily="34" charset="-128"/>
                <a:cs typeface="Palatino"/>
              </a:rPr>
              <a:t>,</a:t>
            </a:r>
            <a:r>
              <a:rPr lang="hu-HU" sz="2400" dirty="0" smtClean="0">
                <a:latin typeface="Palatino"/>
                <a:ea typeface="MS PGothic" pitchFamily="34" charset="-128"/>
                <a:cs typeface="Palatino"/>
              </a:rPr>
              <a:t>756</a:t>
            </a:r>
            <a:endParaRPr lang="en-US" sz="2400" dirty="0" smtClean="0">
              <a:latin typeface="Palatino"/>
              <a:ea typeface="MS PGothic" pitchFamily="34" charset="-128"/>
              <a:cs typeface="Palatino"/>
            </a:endParaRPr>
          </a:p>
          <a:p>
            <a:pPr eaLnBrk="1" hangingPunct="1"/>
            <a:r>
              <a:rPr lang="en-US" sz="2400" dirty="0" smtClean="0">
                <a:latin typeface="Palatino"/>
                <a:ea typeface="MS PGothic" pitchFamily="34" charset="-128"/>
                <a:cs typeface="Palatino"/>
              </a:rPr>
              <a:t>Number of human mRNA targets	   </a:t>
            </a:r>
            <a:r>
              <a:rPr lang="hu-HU" sz="2400" dirty="0" smtClean="0">
                <a:latin typeface="Palatino"/>
                <a:ea typeface="MS PGothic" pitchFamily="34" charset="-128"/>
                <a:cs typeface="Palatino"/>
              </a:rPr>
              <a:t>61</a:t>
            </a:r>
            <a:r>
              <a:rPr lang="en-US" sz="2400" dirty="0" smtClean="0">
                <a:latin typeface="Palatino"/>
                <a:ea typeface="MS PGothic" pitchFamily="34" charset="-128"/>
                <a:cs typeface="Palatino"/>
              </a:rPr>
              <a:t>,88</a:t>
            </a:r>
            <a:r>
              <a:rPr lang="hu-HU" sz="2400" dirty="0" smtClean="0">
                <a:latin typeface="Palatino"/>
                <a:ea typeface="MS PGothic" pitchFamily="34" charset="-128"/>
                <a:cs typeface="Palatino"/>
              </a:rPr>
              <a:t>7</a:t>
            </a:r>
            <a:endParaRPr lang="en-US" sz="2400" dirty="0" smtClean="0">
              <a:latin typeface="Palatino"/>
              <a:ea typeface="MS PGothic" pitchFamily="34" charset="-128"/>
              <a:cs typeface="Palatino"/>
            </a:endParaRPr>
          </a:p>
          <a:p>
            <a:pPr eaLnBrk="1" hangingPunct="1"/>
            <a:endParaRPr lang="en-US" sz="2400" dirty="0" smtClean="0">
              <a:latin typeface="Palatino"/>
              <a:ea typeface="MS PGothic" pitchFamily="34" charset="-128"/>
              <a:cs typeface="Palatino"/>
            </a:endParaRPr>
          </a:p>
          <a:p>
            <a:pPr eaLnBrk="1" hangingPunct="1"/>
            <a:r>
              <a:rPr lang="en-US" sz="2400" b="1" dirty="0" err="1" smtClean="0">
                <a:solidFill>
                  <a:srgbClr val="FF0000"/>
                </a:solidFill>
                <a:latin typeface="Palatino"/>
                <a:ea typeface="MS PGothic" pitchFamily="34" charset="-128"/>
                <a:cs typeface="Palatino"/>
              </a:rPr>
              <a:t>miRNAs</a:t>
            </a:r>
            <a:r>
              <a:rPr lang="en-US" sz="2400" b="1" dirty="0" smtClean="0">
                <a:solidFill>
                  <a:srgbClr val="FF0000"/>
                </a:solidFill>
                <a:latin typeface="Palatino"/>
                <a:ea typeface="MS PGothic" pitchFamily="34" charset="-128"/>
                <a:cs typeface="Palatino"/>
              </a:rPr>
              <a:t> can have multiple targets</a:t>
            </a:r>
          </a:p>
          <a:p>
            <a:pPr eaLnBrk="1" hangingPunct="1"/>
            <a:r>
              <a:rPr lang="en-US" sz="2400" b="1" dirty="0" smtClean="0">
                <a:solidFill>
                  <a:srgbClr val="FF0000"/>
                </a:solidFill>
                <a:latin typeface="Palatino"/>
                <a:ea typeface="MS PGothic" pitchFamily="34" charset="-128"/>
                <a:cs typeface="Palatino"/>
              </a:rPr>
              <a:t>Target mRNAs can have multiple </a:t>
            </a:r>
            <a:r>
              <a:rPr lang="en-US" sz="2400" b="1" dirty="0" err="1" smtClean="0">
                <a:solidFill>
                  <a:srgbClr val="FF0000"/>
                </a:solidFill>
                <a:latin typeface="Palatino"/>
                <a:ea typeface="MS PGothic" pitchFamily="34" charset="-128"/>
                <a:cs typeface="Palatino"/>
              </a:rPr>
              <a:t>miRNA</a:t>
            </a:r>
            <a:r>
              <a:rPr lang="en-US" sz="2400" b="1" dirty="0" smtClean="0">
                <a:solidFill>
                  <a:srgbClr val="FF0000"/>
                </a:solidFill>
                <a:latin typeface="Palatino"/>
                <a:ea typeface="MS PGothic" pitchFamily="34" charset="-128"/>
                <a:cs typeface="Palatino"/>
              </a:rPr>
              <a:t> binding sites</a:t>
            </a:r>
          </a:p>
        </p:txBody>
      </p:sp>
      <p:sp>
        <p:nvSpPr>
          <p:cNvPr id="59396" name="Rectangle 4"/>
          <p:cNvSpPr>
            <a:spLocks noChangeArrowheads="1"/>
          </p:cNvSpPr>
          <p:nvPr/>
        </p:nvSpPr>
        <p:spPr bwMode="auto">
          <a:xfrm>
            <a:off x="1600200" y="6248400"/>
            <a:ext cx="4567238" cy="584200"/>
          </a:xfrm>
          <a:prstGeom prst="rect">
            <a:avLst/>
          </a:prstGeom>
          <a:noFill/>
          <a:ln w="9525">
            <a:noFill/>
            <a:miter lim="800000"/>
            <a:headEnd/>
            <a:tailEnd/>
          </a:ln>
        </p:spPr>
        <p:txBody>
          <a:bodyPr wrap="none" lIns="91241" tIns="45623" rIns="91241" bIns="45623">
            <a:spAutoFit/>
          </a:bodyPr>
          <a:lstStyle/>
          <a:p>
            <a:pPr defTabSz="914400" fontAlgn="base">
              <a:spcBef>
                <a:spcPct val="0"/>
              </a:spcBef>
              <a:spcAft>
                <a:spcPct val="0"/>
              </a:spcAft>
            </a:pPr>
            <a:r>
              <a:rPr lang="en-US" sz="1600">
                <a:solidFill>
                  <a:srgbClr val="000000"/>
                </a:solidFill>
                <a:latin typeface="Palatino"/>
              </a:rPr>
              <a:t>miRBase @ </a:t>
            </a:r>
            <a:r>
              <a:rPr lang="en-US" sz="1600">
                <a:solidFill>
                  <a:prstClr val="black"/>
                </a:solidFill>
                <a:latin typeface="Palatino"/>
                <a:hlinkClick r:id="rId3"/>
              </a:rPr>
              <a:t>http://www.mirbase.org/</a:t>
            </a:r>
            <a:endParaRPr lang="en-US" sz="1600">
              <a:solidFill>
                <a:srgbClr val="000000"/>
              </a:solidFill>
              <a:latin typeface="Palatino"/>
            </a:endParaRPr>
          </a:p>
          <a:p>
            <a:pPr defTabSz="914400" fontAlgn="base">
              <a:spcBef>
                <a:spcPct val="0"/>
              </a:spcBef>
              <a:spcAft>
                <a:spcPct val="0"/>
              </a:spcAft>
            </a:pPr>
            <a:r>
              <a:rPr lang="en-US" sz="1600">
                <a:solidFill>
                  <a:srgbClr val="000000"/>
                </a:solidFill>
                <a:latin typeface="Palatino"/>
              </a:rPr>
              <a:t>MicroCosm @ </a:t>
            </a:r>
            <a:r>
              <a:rPr lang="en-US" sz="1600">
                <a:solidFill>
                  <a:srgbClr val="000000"/>
                </a:solidFill>
                <a:latin typeface="Palatino"/>
                <a:hlinkClick r:id="rId4"/>
              </a:rPr>
              <a:t>http://www.diana.pcbi.upenn.edu</a:t>
            </a:r>
            <a:r>
              <a:rPr lang="en-US" sz="1600">
                <a:solidFill>
                  <a:srgbClr val="000000"/>
                </a:solidFill>
                <a:latin typeface="Palatino"/>
              </a:rPr>
              <a:t> </a:t>
            </a:r>
          </a:p>
        </p:txBody>
      </p:sp>
      <p:sp>
        <p:nvSpPr>
          <p:cNvPr id="59397" name="Rectangle 6"/>
          <p:cNvSpPr>
            <a:spLocks noChangeArrowheads="1"/>
          </p:cNvSpPr>
          <p:nvPr/>
        </p:nvSpPr>
        <p:spPr bwMode="auto">
          <a:xfrm>
            <a:off x="8205788" y="1647825"/>
            <a:ext cx="184150" cy="522288"/>
          </a:xfrm>
          <a:prstGeom prst="rect">
            <a:avLst/>
          </a:prstGeom>
          <a:noFill/>
          <a:ln w="9525">
            <a:noFill/>
            <a:miter lim="800000"/>
            <a:headEnd/>
            <a:tailEnd/>
          </a:ln>
        </p:spPr>
        <p:txBody>
          <a:bodyPr wrap="none" lIns="91241" tIns="45623" rIns="91241" bIns="45623">
            <a:spAutoFit/>
          </a:bodyPr>
          <a:lstStyle/>
          <a:p>
            <a:pPr algn="ctr" defTabSz="914400" fontAlgn="base">
              <a:spcBef>
                <a:spcPct val="0"/>
              </a:spcBef>
              <a:spcAft>
                <a:spcPct val="0"/>
              </a:spcAft>
            </a:pPr>
            <a:endParaRPr lang="hu-HU" sz="2800">
              <a:solidFill>
                <a:srgbClr val="C0504D"/>
              </a:solidFill>
              <a:latin typeface="Palatino"/>
            </a:endParaRPr>
          </a:p>
        </p:txBody>
      </p:sp>
      <p:sp>
        <p:nvSpPr>
          <p:cNvPr id="59398" name="Rectangle 7"/>
          <p:cNvSpPr>
            <a:spLocks noChangeArrowheads="1"/>
          </p:cNvSpPr>
          <p:nvPr/>
        </p:nvSpPr>
        <p:spPr bwMode="auto">
          <a:xfrm>
            <a:off x="7162800" y="6553200"/>
            <a:ext cx="1944688" cy="307975"/>
          </a:xfrm>
          <a:prstGeom prst="rect">
            <a:avLst/>
          </a:prstGeom>
          <a:solidFill>
            <a:srgbClr val="FFFFCC"/>
          </a:solidFill>
          <a:ln w="9525">
            <a:noFill/>
            <a:miter lim="800000"/>
            <a:headEnd/>
            <a:tailEnd/>
          </a:ln>
        </p:spPr>
        <p:txBody>
          <a:bodyPr wrap="none" lIns="91241" tIns="45623" rIns="91241" bIns="45623">
            <a:spAutoFit/>
          </a:bodyPr>
          <a:lstStyle/>
          <a:p>
            <a:pPr defTabSz="914400" fontAlgn="base">
              <a:spcBef>
                <a:spcPct val="0"/>
              </a:spcBef>
              <a:spcAft>
                <a:spcPct val="0"/>
              </a:spcAft>
            </a:pPr>
            <a:r>
              <a:rPr lang="en-US" sz="1400">
                <a:solidFill>
                  <a:srgbClr val="EEECE1"/>
                </a:solidFill>
                <a:latin typeface="Palatino"/>
              </a:rPr>
              <a:t>u.francke.hgjc.10/9/07</a:t>
            </a:r>
          </a:p>
        </p:txBody>
      </p:sp>
    </p:spTree>
    <p:extLst>
      <p:ext uri="{BB962C8B-B14F-4D97-AF65-F5344CB8AC3E}">
        <p14:creationId xmlns:p14="http://schemas.microsoft.com/office/powerpoint/2010/main" val="379043790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0" descr="microRNA_action_multiple_targets"/>
          <p:cNvPicPr>
            <a:picLocks noChangeAspect="1" noChangeArrowheads="1"/>
          </p:cNvPicPr>
          <p:nvPr/>
        </p:nvPicPr>
        <p:blipFill>
          <a:blip r:embed="rId2" cstate="print">
            <a:extLst>
              <a:ext uri="{28A0092B-C50C-407E-A947-70E740481C1C}">
                <a14:useLocalDpi xmlns:a14="http://schemas.microsoft.com/office/drawing/2010/main" val="0"/>
              </a:ext>
            </a:extLst>
          </a:blip>
          <a:srcRect l="11339" r="9213" b="29010"/>
          <a:stretch>
            <a:fillRect/>
          </a:stretch>
        </p:blipFill>
        <p:spPr bwMode="auto">
          <a:xfrm>
            <a:off x="5735582" y="980728"/>
            <a:ext cx="2412060" cy="184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4" name="Text Box 21"/>
          <p:cNvSpPr txBox="1">
            <a:spLocks noChangeArrowheads="1"/>
          </p:cNvSpPr>
          <p:nvPr/>
        </p:nvSpPr>
        <p:spPr bwMode="auto">
          <a:xfrm>
            <a:off x="4788024" y="1916832"/>
            <a:ext cx="868363"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0"/>
              </a:spcBef>
              <a:defRPr>
                <a:solidFill>
                  <a:schemeClr val="tx1"/>
                </a:solidFill>
                <a:latin typeface="Verdana" charset="0"/>
                <a:ea typeface="ＭＳ Ｐゴシック" charset="0"/>
                <a:cs typeface="Arial" charset="0"/>
              </a:defRPr>
            </a:lvl1pPr>
            <a:lvl2pPr marL="742950" indent="-285750">
              <a:spcBef>
                <a:spcPct val="0"/>
              </a:spcBef>
              <a:defRPr>
                <a:solidFill>
                  <a:schemeClr val="tx1"/>
                </a:solidFill>
                <a:latin typeface="Verdana" charset="0"/>
                <a:ea typeface="Arial" charset="0"/>
                <a:cs typeface="Arial" charset="0"/>
              </a:defRPr>
            </a:lvl2pPr>
            <a:lvl3pPr marL="1143000" indent="-228600">
              <a:spcBef>
                <a:spcPct val="0"/>
              </a:spcBef>
              <a:defRPr>
                <a:solidFill>
                  <a:schemeClr val="tx1"/>
                </a:solidFill>
                <a:latin typeface="Verdana" charset="0"/>
                <a:ea typeface="Arial" charset="0"/>
                <a:cs typeface="Arial" charset="0"/>
              </a:defRPr>
            </a:lvl3pPr>
            <a:lvl4pPr marL="1600200" indent="-228600">
              <a:spcBef>
                <a:spcPct val="0"/>
              </a:spcBef>
              <a:defRPr>
                <a:solidFill>
                  <a:schemeClr val="tx1"/>
                </a:solidFill>
                <a:latin typeface="Verdana" charset="0"/>
                <a:ea typeface="Arial" charset="0"/>
                <a:cs typeface="Arial" charset="0"/>
              </a:defRPr>
            </a:lvl4pPr>
            <a:lvl5pPr marL="2057400" indent="-228600">
              <a:spcBef>
                <a:spcPct val="0"/>
              </a:spcBef>
              <a:defRPr>
                <a:solidFill>
                  <a:schemeClr val="tx1"/>
                </a:solidFill>
                <a:latin typeface="Verdana" charset="0"/>
                <a:ea typeface="Arial" charset="0"/>
                <a:cs typeface="Arial" charset="0"/>
              </a:defRPr>
            </a:lvl5pPr>
            <a:lvl6pPr marL="2514600" indent="-228600" defTabSz="449263" fontAlgn="base">
              <a:spcBef>
                <a:spcPct val="0"/>
              </a:spcBef>
              <a:spcAft>
                <a:spcPct val="0"/>
              </a:spcAft>
              <a:defRPr>
                <a:solidFill>
                  <a:schemeClr val="tx1"/>
                </a:solidFill>
                <a:latin typeface="Verdana" charset="0"/>
                <a:ea typeface="Arial" charset="0"/>
                <a:cs typeface="Arial" charset="0"/>
              </a:defRPr>
            </a:lvl6pPr>
            <a:lvl7pPr marL="2971800" indent="-228600" defTabSz="449263" fontAlgn="base">
              <a:spcBef>
                <a:spcPct val="0"/>
              </a:spcBef>
              <a:spcAft>
                <a:spcPct val="0"/>
              </a:spcAft>
              <a:defRPr>
                <a:solidFill>
                  <a:schemeClr val="tx1"/>
                </a:solidFill>
                <a:latin typeface="Verdana" charset="0"/>
                <a:ea typeface="Arial" charset="0"/>
                <a:cs typeface="Arial" charset="0"/>
              </a:defRPr>
            </a:lvl7pPr>
            <a:lvl8pPr marL="3429000" indent="-228600" defTabSz="449263" fontAlgn="base">
              <a:spcBef>
                <a:spcPct val="0"/>
              </a:spcBef>
              <a:spcAft>
                <a:spcPct val="0"/>
              </a:spcAft>
              <a:defRPr>
                <a:solidFill>
                  <a:schemeClr val="tx1"/>
                </a:solidFill>
                <a:latin typeface="Verdana" charset="0"/>
                <a:ea typeface="Arial" charset="0"/>
                <a:cs typeface="Arial" charset="0"/>
              </a:defRPr>
            </a:lvl8pPr>
            <a:lvl9pPr marL="3886200" indent="-228600" defTabSz="449263" fontAlgn="base">
              <a:spcBef>
                <a:spcPct val="0"/>
              </a:spcBef>
              <a:spcAft>
                <a:spcPct val="0"/>
              </a:spcAft>
              <a:defRPr>
                <a:solidFill>
                  <a:schemeClr val="tx1"/>
                </a:solidFill>
                <a:latin typeface="Verdana" charset="0"/>
                <a:ea typeface="Arial" charset="0"/>
                <a:cs typeface="Arial" charset="0"/>
              </a:defRPr>
            </a:lvl9pPr>
          </a:lstStyle>
          <a:p>
            <a:pPr defTabSz="449263" fontAlgn="base">
              <a:spcAft>
                <a:spcPct val="0"/>
              </a:spcAft>
            </a:pPr>
            <a:r>
              <a:rPr lang="en-US" sz="1300" b="1" dirty="0">
                <a:solidFill>
                  <a:srgbClr val="FF0000"/>
                </a:solidFill>
                <a:latin typeface="Calibri" charset="0"/>
              </a:rPr>
              <a:t>mi</a:t>
            </a:r>
            <a:r>
              <a:rPr lang="hu-HU" sz="1300" b="1" dirty="0">
                <a:solidFill>
                  <a:srgbClr val="FF0000"/>
                </a:solidFill>
                <a:latin typeface="Calibri" charset="0"/>
              </a:rPr>
              <a:t>k</a:t>
            </a:r>
            <a:r>
              <a:rPr lang="en-US" sz="1300" b="1" dirty="0" err="1">
                <a:solidFill>
                  <a:srgbClr val="FF0000"/>
                </a:solidFill>
                <a:latin typeface="Calibri" charset="0"/>
              </a:rPr>
              <a:t>roRN</a:t>
            </a:r>
            <a:r>
              <a:rPr lang="hu-HU" sz="1300" b="1" dirty="0">
                <a:solidFill>
                  <a:srgbClr val="FF0000"/>
                </a:solidFill>
                <a:latin typeface="Calibri" charset="0"/>
              </a:rPr>
              <a:t>S</a:t>
            </a:r>
            <a:endParaRPr lang="en-US" sz="1300" b="1" dirty="0">
              <a:solidFill>
                <a:srgbClr val="FF0000"/>
              </a:solidFill>
              <a:latin typeface="Calibri" charset="0"/>
            </a:endParaRPr>
          </a:p>
        </p:txBody>
      </p:sp>
      <p:sp>
        <p:nvSpPr>
          <p:cNvPr id="6" name="Rectangle 2"/>
          <p:cNvSpPr txBox="1">
            <a:spLocks noChangeArrowheads="1"/>
          </p:cNvSpPr>
          <p:nvPr/>
        </p:nvSpPr>
        <p:spPr bwMode="auto">
          <a:xfrm>
            <a:off x="683568" y="0"/>
            <a:ext cx="7770813" cy="1433513"/>
          </a:xfrm>
          <a:prstGeom prst="rect">
            <a:avLst/>
          </a:prstGeom>
          <a:noFill/>
          <a:ln w="9525">
            <a:noFill/>
            <a:miter lim="800000"/>
            <a:headEnd/>
            <a:tailEnd/>
          </a:ln>
          <a:effectLst/>
        </p:spPr>
        <p:txBody>
          <a:bodyPr anchor="ctr"/>
          <a:lstStyle>
            <a:lvl1pPr>
              <a:spcBef>
                <a:spcPct val="0"/>
              </a:spcBef>
              <a:defRPr>
                <a:solidFill>
                  <a:schemeClr val="tx1"/>
                </a:solidFill>
                <a:latin typeface="Verdana" charset="0"/>
                <a:ea typeface="ＭＳ Ｐゴシック" charset="0"/>
                <a:cs typeface="Arial" charset="0"/>
              </a:defRPr>
            </a:lvl1pPr>
            <a:lvl2pPr marL="742950" indent="-285750">
              <a:spcBef>
                <a:spcPct val="0"/>
              </a:spcBef>
              <a:defRPr>
                <a:solidFill>
                  <a:schemeClr val="tx1"/>
                </a:solidFill>
                <a:latin typeface="Verdana" charset="0"/>
                <a:ea typeface="Arial" charset="0"/>
                <a:cs typeface="Arial" charset="0"/>
              </a:defRPr>
            </a:lvl2pPr>
            <a:lvl3pPr marL="1143000" indent="-228600">
              <a:spcBef>
                <a:spcPct val="0"/>
              </a:spcBef>
              <a:defRPr>
                <a:solidFill>
                  <a:schemeClr val="tx1"/>
                </a:solidFill>
                <a:latin typeface="Verdana" charset="0"/>
                <a:ea typeface="Arial" charset="0"/>
                <a:cs typeface="Arial" charset="0"/>
              </a:defRPr>
            </a:lvl3pPr>
            <a:lvl4pPr marL="1600200" indent="-228600">
              <a:spcBef>
                <a:spcPct val="0"/>
              </a:spcBef>
              <a:defRPr>
                <a:solidFill>
                  <a:schemeClr val="tx1"/>
                </a:solidFill>
                <a:latin typeface="Verdana" charset="0"/>
                <a:ea typeface="Arial" charset="0"/>
                <a:cs typeface="Arial" charset="0"/>
              </a:defRPr>
            </a:lvl4pPr>
            <a:lvl5pPr marL="2057400" indent="-228600">
              <a:spcBef>
                <a:spcPct val="0"/>
              </a:spcBef>
              <a:defRPr>
                <a:solidFill>
                  <a:schemeClr val="tx1"/>
                </a:solidFill>
                <a:latin typeface="Verdana" charset="0"/>
                <a:ea typeface="Arial" charset="0"/>
                <a:cs typeface="Arial" charset="0"/>
              </a:defRPr>
            </a:lvl5pPr>
            <a:lvl6pPr marL="2514600" indent="-228600" defTabSz="449263" fontAlgn="base">
              <a:spcBef>
                <a:spcPct val="0"/>
              </a:spcBef>
              <a:spcAft>
                <a:spcPct val="0"/>
              </a:spcAft>
              <a:defRPr>
                <a:solidFill>
                  <a:schemeClr val="tx1"/>
                </a:solidFill>
                <a:latin typeface="Verdana" charset="0"/>
                <a:ea typeface="Arial" charset="0"/>
                <a:cs typeface="Arial" charset="0"/>
              </a:defRPr>
            </a:lvl6pPr>
            <a:lvl7pPr marL="2971800" indent="-228600" defTabSz="449263" fontAlgn="base">
              <a:spcBef>
                <a:spcPct val="0"/>
              </a:spcBef>
              <a:spcAft>
                <a:spcPct val="0"/>
              </a:spcAft>
              <a:defRPr>
                <a:solidFill>
                  <a:schemeClr val="tx1"/>
                </a:solidFill>
                <a:latin typeface="Verdana" charset="0"/>
                <a:ea typeface="Arial" charset="0"/>
                <a:cs typeface="Arial" charset="0"/>
              </a:defRPr>
            </a:lvl7pPr>
            <a:lvl8pPr marL="3429000" indent="-228600" defTabSz="449263" fontAlgn="base">
              <a:spcBef>
                <a:spcPct val="0"/>
              </a:spcBef>
              <a:spcAft>
                <a:spcPct val="0"/>
              </a:spcAft>
              <a:defRPr>
                <a:solidFill>
                  <a:schemeClr val="tx1"/>
                </a:solidFill>
                <a:latin typeface="Verdana" charset="0"/>
                <a:ea typeface="Arial" charset="0"/>
                <a:cs typeface="Arial" charset="0"/>
              </a:defRPr>
            </a:lvl8pPr>
            <a:lvl9pPr marL="3886200" indent="-228600" defTabSz="449263" fontAlgn="base">
              <a:spcBef>
                <a:spcPct val="0"/>
              </a:spcBef>
              <a:spcAft>
                <a:spcPct val="0"/>
              </a:spcAft>
              <a:defRPr>
                <a:solidFill>
                  <a:schemeClr val="tx1"/>
                </a:solidFill>
                <a:latin typeface="Verdana" charset="0"/>
                <a:ea typeface="Arial" charset="0"/>
                <a:cs typeface="Arial" charset="0"/>
              </a:defRPr>
            </a:lvl9pPr>
          </a:lstStyle>
          <a:p>
            <a:pPr algn="ctr" defTabSz="449263" fontAlgn="base">
              <a:spcAft>
                <a:spcPct val="0"/>
              </a:spcAft>
            </a:pPr>
            <a:r>
              <a:rPr lang="hu-HU" sz="2400" b="1" dirty="0">
                <a:solidFill>
                  <a:srgbClr val="0000CC"/>
                </a:solidFill>
                <a:latin typeface="Calibri" charset="0"/>
              </a:rPr>
              <a:t>A </a:t>
            </a:r>
            <a:r>
              <a:rPr lang="hu-HU" sz="2400" b="1" dirty="0" err="1">
                <a:solidFill>
                  <a:srgbClr val="0000CC"/>
                </a:solidFill>
                <a:latin typeface="Calibri" charset="0"/>
              </a:rPr>
              <a:t>miRNS-ek</a:t>
            </a:r>
            <a:r>
              <a:rPr lang="hu-HU" sz="2400" b="1" dirty="0">
                <a:solidFill>
                  <a:srgbClr val="0000CC"/>
                </a:solidFill>
                <a:latin typeface="Calibri" charset="0"/>
              </a:rPr>
              <a:t> megváltozott kifejeződése vagy működése egész génhálózatokat érint</a:t>
            </a:r>
            <a:endParaRPr lang="en-US" sz="2400" b="1" dirty="0">
              <a:solidFill>
                <a:srgbClr val="0000CC"/>
              </a:solidFill>
              <a:latin typeface="Calibri" charset="0"/>
            </a:endParaRPr>
          </a:p>
        </p:txBody>
      </p:sp>
      <p:sp>
        <p:nvSpPr>
          <p:cNvPr id="7" name="Text Box 3"/>
          <p:cNvSpPr txBox="1">
            <a:spLocks noChangeArrowheads="1"/>
          </p:cNvSpPr>
          <p:nvPr/>
        </p:nvSpPr>
        <p:spPr bwMode="auto">
          <a:xfrm>
            <a:off x="-71470" y="1666875"/>
            <a:ext cx="4092575" cy="4739759"/>
          </a:xfrm>
          <a:prstGeom prst="rect">
            <a:avLst/>
          </a:prstGeom>
          <a:noFill/>
          <a:ln w="9525">
            <a:noFill/>
            <a:miter lim="800000"/>
            <a:headEnd/>
            <a:tailEnd/>
          </a:ln>
        </p:spPr>
        <p:txBody>
          <a:bodyPr>
            <a:spAutoFit/>
          </a:bodyPr>
          <a:lstStyle>
            <a:lvl1pPr marL="34925">
              <a:spcBef>
                <a:spcPct val="0"/>
              </a:spcBef>
              <a:defRPr>
                <a:solidFill>
                  <a:schemeClr val="tx1"/>
                </a:solidFill>
                <a:latin typeface="Verdana" charset="0"/>
                <a:ea typeface="ＭＳ Ｐゴシック" charset="0"/>
                <a:cs typeface="Arial" charset="0"/>
              </a:defRPr>
            </a:lvl1pPr>
            <a:lvl2pPr marL="492125">
              <a:spcBef>
                <a:spcPct val="0"/>
              </a:spcBef>
              <a:defRPr>
                <a:solidFill>
                  <a:schemeClr val="tx1"/>
                </a:solidFill>
                <a:latin typeface="Verdana" charset="0"/>
                <a:ea typeface="Arial" charset="0"/>
                <a:cs typeface="Arial" charset="0"/>
              </a:defRPr>
            </a:lvl2pPr>
            <a:lvl3pPr marL="1143000" indent="-228600">
              <a:spcBef>
                <a:spcPct val="0"/>
              </a:spcBef>
              <a:defRPr>
                <a:solidFill>
                  <a:schemeClr val="tx1"/>
                </a:solidFill>
                <a:latin typeface="Verdana" charset="0"/>
                <a:ea typeface="Arial" charset="0"/>
                <a:cs typeface="Arial" charset="0"/>
              </a:defRPr>
            </a:lvl3pPr>
            <a:lvl4pPr marL="1600200" indent="-228600">
              <a:spcBef>
                <a:spcPct val="0"/>
              </a:spcBef>
              <a:defRPr>
                <a:solidFill>
                  <a:schemeClr val="tx1"/>
                </a:solidFill>
                <a:latin typeface="Verdana" charset="0"/>
                <a:ea typeface="Arial" charset="0"/>
                <a:cs typeface="Arial" charset="0"/>
              </a:defRPr>
            </a:lvl4pPr>
            <a:lvl5pPr marL="2057400" indent="-228600">
              <a:spcBef>
                <a:spcPct val="0"/>
              </a:spcBef>
              <a:defRPr>
                <a:solidFill>
                  <a:schemeClr val="tx1"/>
                </a:solidFill>
                <a:latin typeface="Verdana" charset="0"/>
                <a:ea typeface="Arial" charset="0"/>
                <a:cs typeface="Arial" charset="0"/>
              </a:defRPr>
            </a:lvl5pPr>
            <a:lvl6pPr marL="2514600" indent="-228600" defTabSz="449263" fontAlgn="base">
              <a:spcBef>
                <a:spcPct val="0"/>
              </a:spcBef>
              <a:spcAft>
                <a:spcPct val="0"/>
              </a:spcAft>
              <a:defRPr>
                <a:solidFill>
                  <a:schemeClr val="tx1"/>
                </a:solidFill>
                <a:latin typeface="Verdana" charset="0"/>
                <a:ea typeface="Arial" charset="0"/>
                <a:cs typeface="Arial" charset="0"/>
              </a:defRPr>
            </a:lvl6pPr>
            <a:lvl7pPr marL="2971800" indent="-228600" defTabSz="449263" fontAlgn="base">
              <a:spcBef>
                <a:spcPct val="0"/>
              </a:spcBef>
              <a:spcAft>
                <a:spcPct val="0"/>
              </a:spcAft>
              <a:defRPr>
                <a:solidFill>
                  <a:schemeClr val="tx1"/>
                </a:solidFill>
                <a:latin typeface="Verdana" charset="0"/>
                <a:ea typeface="Arial" charset="0"/>
                <a:cs typeface="Arial" charset="0"/>
              </a:defRPr>
            </a:lvl7pPr>
            <a:lvl8pPr marL="3429000" indent="-228600" defTabSz="449263" fontAlgn="base">
              <a:spcBef>
                <a:spcPct val="0"/>
              </a:spcBef>
              <a:spcAft>
                <a:spcPct val="0"/>
              </a:spcAft>
              <a:defRPr>
                <a:solidFill>
                  <a:schemeClr val="tx1"/>
                </a:solidFill>
                <a:latin typeface="Verdana" charset="0"/>
                <a:ea typeface="Arial" charset="0"/>
                <a:cs typeface="Arial" charset="0"/>
              </a:defRPr>
            </a:lvl8pPr>
            <a:lvl9pPr marL="3886200" indent="-228600" defTabSz="449263" fontAlgn="base">
              <a:spcBef>
                <a:spcPct val="0"/>
              </a:spcBef>
              <a:spcAft>
                <a:spcPct val="0"/>
              </a:spcAft>
              <a:defRPr>
                <a:solidFill>
                  <a:schemeClr val="tx1"/>
                </a:solidFill>
                <a:latin typeface="Verdana" charset="0"/>
                <a:ea typeface="Arial" charset="0"/>
                <a:cs typeface="Arial" charset="0"/>
              </a:defRPr>
            </a:lvl9pPr>
          </a:lstStyle>
          <a:p>
            <a:pPr defTabSz="449263" fontAlgn="base">
              <a:spcBef>
                <a:spcPts val="1200"/>
              </a:spcBef>
              <a:spcAft>
                <a:spcPct val="0"/>
              </a:spcAft>
              <a:buFontTx/>
              <a:buChar char="•"/>
            </a:pPr>
            <a:r>
              <a:rPr lang="hu-HU" sz="1600" dirty="0">
                <a:solidFill>
                  <a:srgbClr val="800000"/>
                </a:solidFill>
                <a:latin typeface="Arial" charset="0"/>
              </a:rPr>
              <a:t> </a:t>
            </a:r>
            <a:r>
              <a:rPr lang="hu-HU" sz="1600" b="1" dirty="0">
                <a:solidFill>
                  <a:srgbClr val="800000"/>
                </a:solidFill>
                <a:latin typeface="Arial" charset="0"/>
              </a:rPr>
              <a:t>Minden </a:t>
            </a:r>
            <a:r>
              <a:rPr lang="hu-HU" sz="1600" b="1" dirty="0" err="1">
                <a:solidFill>
                  <a:srgbClr val="800000"/>
                </a:solidFill>
                <a:latin typeface="Arial" charset="0"/>
              </a:rPr>
              <a:t>miRNS</a:t>
            </a:r>
            <a:r>
              <a:rPr lang="hu-HU" sz="1600" b="1" dirty="0">
                <a:solidFill>
                  <a:srgbClr val="800000"/>
                </a:solidFill>
                <a:latin typeface="Arial" charset="0"/>
              </a:rPr>
              <a:t> gének tucatjait/százait </a:t>
            </a:r>
            <a:r>
              <a:rPr lang="hu-HU" sz="1600" b="1" dirty="0" smtClean="0">
                <a:solidFill>
                  <a:srgbClr val="800000"/>
                </a:solidFill>
                <a:latin typeface="Arial" charset="0"/>
              </a:rPr>
              <a:t>szabályoz</a:t>
            </a:r>
            <a:endParaRPr lang="en-US" sz="1600" b="1" dirty="0">
              <a:solidFill>
                <a:srgbClr val="800000"/>
              </a:solidFill>
              <a:latin typeface="Arial" charset="0"/>
            </a:endParaRPr>
          </a:p>
          <a:p>
            <a:pPr defTabSz="449263" fontAlgn="base">
              <a:spcBef>
                <a:spcPts val="1200"/>
              </a:spcBef>
              <a:spcAft>
                <a:spcPct val="0"/>
              </a:spcAft>
              <a:buFontTx/>
              <a:buChar char="•"/>
            </a:pPr>
            <a:r>
              <a:rPr lang="en-US" sz="1600" b="1" dirty="0">
                <a:solidFill>
                  <a:srgbClr val="800000"/>
                </a:solidFill>
                <a:latin typeface="Arial" charset="0"/>
              </a:rPr>
              <a:t> </a:t>
            </a:r>
            <a:r>
              <a:rPr lang="hu-HU" sz="1600" b="1" dirty="0">
                <a:solidFill>
                  <a:srgbClr val="800000"/>
                </a:solidFill>
                <a:latin typeface="Arial" charset="0"/>
              </a:rPr>
              <a:t>Számos </a:t>
            </a:r>
            <a:r>
              <a:rPr lang="hu-HU" sz="1600" b="1" dirty="0" err="1">
                <a:solidFill>
                  <a:srgbClr val="800000"/>
                </a:solidFill>
                <a:latin typeface="Arial" charset="0"/>
              </a:rPr>
              <a:t>miRNS</a:t>
            </a:r>
            <a:r>
              <a:rPr lang="hu-HU" sz="1600" b="1" dirty="0">
                <a:solidFill>
                  <a:srgbClr val="800000"/>
                </a:solidFill>
                <a:latin typeface="Arial" charset="0"/>
              </a:rPr>
              <a:t> transzkripciós faktorokat </a:t>
            </a:r>
            <a:r>
              <a:rPr lang="hu-HU" sz="1600" b="1" dirty="0" smtClean="0">
                <a:solidFill>
                  <a:srgbClr val="800000"/>
                </a:solidFill>
                <a:latin typeface="Arial" charset="0"/>
              </a:rPr>
              <a:t>szabályoz</a:t>
            </a:r>
          </a:p>
          <a:p>
            <a:pPr defTabSz="449263" fontAlgn="base">
              <a:spcBef>
                <a:spcPts val="1200"/>
              </a:spcBef>
              <a:spcAft>
                <a:spcPct val="0"/>
              </a:spcAft>
              <a:buFontTx/>
              <a:buChar char="•"/>
            </a:pPr>
            <a:endParaRPr lang="en-US" sz="1600" b="1" dirty="0">
              <a:solidFill>
                <a:srgbClr val="800000"/>
              </a:solidFill>
              <a:latin typeface="Arial" charset="0"/>
            </a:endParaRPr>
          </a:p>
          <a:p>
            <a:pPr defTabSz="449263" fontAlgn="base">
              <a:spcBef>
                <a:spcPts val="1200"/>
              </a:spcBef>
              <a:spcAft>
                <a:spcPct val="0"/>
              </a:spcAft>
              <a:buFontTx/>
              <a:buChar char="•"/>
            </a:pPr>
            <a:r>
              <a:rPr lang="en-US" sz="1600" dirty="0">
                <a:solidFill>
                  <a:srgbClr val="800000"/>
                </a:solidFill>
                <a:latin typeface="Arial" charset="0"/>
              </a:rPr>
              <a:t> </a:t>
            </a:r>
            <a:r>
              <a:rPr lang="hu-HU" sz="1600" b="1" dirty="0">
                <a:latin typeface="Arial" charset="0"/>
              </a:rPr>
              <a:t>A </a:t>
            </a:r>
            <a:r>
              <a:rPr lang="hu-HU" sz="1600" b="1" dirty="0" err="1">
                <a:latin typeface="Arial" charset="0"/>
              </a:rPr>
              <a:t>miRNS-ek</a:t>
            </a:r>
            <a:r>
              <a:rPr lang="hu-HU" sz="1600" b="1" dirty="0">
                <a:latin typeface="Arial" charset="0"/>
              </a:rPr>
              <a:t> megváltozott kifejeződése számos betegség közös vonása</a:t>
            </a:r>
            <a:endParaRPr lang="en-US" sz="1600" b="1" dirty="0">
              <a:latin typeface="Arial" charset="0"/>
            </a:endParaRPr>
          </a:p>
          <a:p>
            <a:pPr lvl="1" defTabSz="449263" fontAlgn="base">
              <a:spcBef>
                <a:spcPts val="1200"/>
              </a:spcBef>
              <a:spcAft>
                <a:spcPct val="0"/>
              </a:spcAft>
              <a:buFontTx/>
              <a:buChar char="•"/>
            </a:pPr>
            <a:r>
              <a:rPr lang="sv-SE" sz="1600" b="1" dirty="0">
                <a:solidFill>
                  <a:srgbClr val="800000"/>
                </a:solidFill>
                <a:latin typeface="Arial" charset="0"/>
                <a:ea typeface="ＭＳ Ｐゴシック" charset="0"/>
              </a:rPr>
              <a:t> </a:t>
            </a:r>
            <a:r>
              <a:rPr lang="hu-HU" sz="1400" b="1" dirty="0">
                <a:solidFill>
                  <a:srgbClr val="800000"/>
                </a:solidFill>
                <a:latin typeface="Arial" charset="0"/>
                <a:ea typeface="ＭＳ Ｐゴシック" charset="0"/>
              </a:rPr>
              <a:t>Daganatos betegségek</a:t>
            </a:r>
            <a:endParaRPr lang="sv-SE" sz="1400" b="1" dirty="0">
              <a:solidFill>
                <a:srgbClr val="800000"/>
              </a:solidFill>
              <a:latin typeface="Arial" charset="0"/>
              <a:ea typeface="ＭＳ Ｐゴシック" charset="0"/>
            </a:endParaRPr>
          </a:p>
          <a:p>
            <a:pPr lvl="1" defTabSz="449263" fontAlgn="base">
              <a:spcBef>
                <a:spcPts val="1200"/>
              </a:spcBef>
              <a:spcAft>
                <a:spcPct val="0"/>
              </a:spcAft>
              <a:buFontTx/>
              <a:buChar char="•"/>
            </a:pPr>
            <a:r>
              <a:rPr lang="hu-HU" sz="1400" b="1" dirty="0">
                <a:solidFill>
                  <a:srgbClr val="800000"/>
                </a:solidFill>
                <a:latin typeface="Arial" charset="0"/>
                <a:ea typeface="ＭＳ Ｐゴシック" charset="0"/>
              </a:rPr>
              <a:t> Gyulladásos és autoimmun betegségek</a:t>
            </a:r>
            <a:endParaRPr lang="sv-SE" sz="1400" b="1" dirty="0">
              <a:solidFill>
                <a:srgbClr val="800000"/>
              </a:solidFill>
              <a:latin typeface="Arial" charset="0"/>
              <a:ea typeface="ＭＳ Ｐゴシック" charset="0"/>
            </a:endParaRPr>
          </a:p>
          <a:p>
            <a:pPr lvl="1" defTabSz="449263" fontAlgn="base">
              <a:spcBef>
                <a:spcPts val="1200"/>
              </a:spcBef>
              <a:spcAft>
                <a:spcPct val="0"/>
              </a:spcAft>
              <a:buFont typeface="Arial" charset="0"/>
              <a:buChar char="•"/>
            </a:pPr>
            <a:r>
              <a:rPr lang="sv-SE" sz="1400" b="1" dirty="0">
                <a:solidFill>
                  <a:srgbClr val="800000"/>
                </a:solidFill>
                <a:latin typeface="Arial" charset="0"/>
                <a:ea typeface="ＭＳ Ｐゴシック" charset="0"/>
              </a:rPr>
              <a:t> </a:t>
            </a:r>
            <a:r>
              <a:rPr lang="hu-HU" sz="1400" b="1" dirty="0">
                <a:solidFill>
                  <a:srgbClr val="800000"/>
                </a:solidFill>
                <a:latin typeface="Arial" charset="0"/>
                <a:ea typeface="ＭＳ Ｐゴシック" charset="0"/>
              </a:rPr>
              <a:t>Anyagcsere-betegségek</a:t>
            </a:r>
            <a:endParaRPr lang="sv-SE" sz="1400" b="1" dirty="0">
              <a:solidFill>
                <a:srgbClr val="800000"/>
              </a:solidFill>
              <a:latin typeface="Arial" charset="0"/>
              <a:ea typeface="ＭＳ Ｐゴシック" charset="0"/>
            </a:endParaRPr>
          </a:p>
          <a:p>
            <a:pPr lvl="1" defTabSz="449263" fontAlgn="base">
              <a:spcBef>
                <a:spcPts val="1200"/>
              </a:spcBef>
              <a:spcAft>
                <a:spcPct val="0"/>
              </a:spcAft>
              <a:buFontTx/>
              <a:buChar char="•"/>
            </a:pPr>
            <a:r>
              <a:rPr lang="sv-SE" sz="1400" b="1" dirty="0">
                <a:solidFill>
                  <a:srgbClr val="800000"/>
                </a:solidFill>
                <a:latin typeface="Arial" charset="0"/>
                <a:ea typeface="ＭＳ Ｐゴシック" charset="0"/>
              </a:rPr>
              <a:t> </a:t>
            </a:r>
            <a:r>
              <a:rPr lang="hu-HU" sz="1400" b="1" dirty="0">
                <a:solidFill>
                  <a:srgbClr val="800000"/>
                </a:solidFill>
                <a:latin typeface="Arial" charset="0"/>
                <a:ea typeface="ＭＳ Ｐゴシック" charset="0"/>
              </a:rPr>
              <a:t>Kardiológiai betegségek</a:t>
            </a:r>
            <a:endParaRPr lang="sv-SE" sz="1400" b="1" dirty="0">
              <a:solidFill>
                <a:srgbClr val="800000"/>
              </a:solidFill>
              <a:latin typeface="Arial" charset="0"/>
              <a:ea typeface="ＭＳ Ｐゴシック" charset="0"/>
            </a:endParaRPr>
          </a:p>
          <a:p>
            <a:pPr lvl="1" defTabSz="449263" fontAlgn="base">
              <a:spcBef>
                <a:spcPts val="1200"/>
              </a:spcBef>
              <a:spcAft>
                <a:spcPct val="0"/>
              </a:spcAft>
              <a:buFontTx/>
              <a:buChar char="•"/>
            </a:pPr>
            <a:r>
              <a:rPr lang="sv-SE" sz="1400" b="1" dirty="0">
                <a:solidFill>
                  <a:srgbClr val="800000"/>
                </a:solidFill>
                <a:latin typeface="Arial" charset="0"/>
                <a:ea typeface="ＭＳ Ｐゴシック" charset="0"/>
              </a:rPr>
              <a:t> </a:t>
            </a:r>
            <a:r>
              <a:rPr lang="hu-HU" sz="1400" b="1" dirty="0">
                <a:solidFill>
                  <a:srgbClr val="800000"/>
                </a:solidFill>
                <a:latin typeface="Arial" charset="0"/>
                <a:ea typeface="ＭＳ Ｐゴシック" charset="0"/>
              </a:rPr>
              <a:t>Pszichiátriai betegségek</a:t>
            </a:r>
            <a:endParaRPr lang="sv-SE" sz="1400" b="1" dirty="0">
              <a:solidFill>
                <a:srgbClr val="800000"/>
              </a:solidFill>
              <a:latin typeface="Arial" charset="0"/>
              <a:ea typeface="ＭＳ Ｐゴシック" charset="0"/>
            </a:endParaRPr>
          </a:p>
          <a:p>
            <a:pPr lvl="1" defTabSz="449263" fontAlgn="base">
              <a:spcBef>
                <a:spcPts val="1200"/>
              </a:spcBef>
              <a:spcAft>
                <a:spcPct val="0"/>
              </a:spcAft>
              <a:buFontTx/>
              <a:buChar char="•"/>
            </a:pPr>
            <a:r>
              <a:rPr lang="sv-SE" sz="1400" b="1" dirty="0">
                <a:solidFill>
                  <a:srgbClr val="800000"/>
                </a:solidFill>
                <a:latin typeface="Arial" charset="0"/>
                <a:ea typeface="ＭＳ Ｐゴシック" charset="0"/>
              </a:rPr>
              <a:t> </a:t>
            </a:r>
            <a:r>
              <a:rPr lang="hu-HU" sz="1400" b="1" dirty="0">
                <a:solidFill>
                  <a:srgbClr val="800000"/>
                </a:solidFill>
                <a:latin typeface="Arial" charset="0"/>
                <a:ea typeface="ＭＳ Ｐゴシック" charset="0"/>
              </a:rPr>
              <a:t>Egyéb</a:t>
            </a:r>
            <a:endParaRPr lang="en-US" sz="1400" b="1" dirty="0">
              <a:solidFill>
                <a:srgbClr val="800000"/>
              </a:solidFill>
              <a:latin typeface="Arial" charset="0"/>
              <a:ea typeface="ＭＳ Ｐゴシック" charset="0"/>
            </a:endParaRPr>
          </a:p>
        </p:txBody>
      </p:sp>
      <p:pic>
        <p:nvPicPr>
          <p:cNvPr id="110597" name="Picture 4" descr="finalpresentation_Page_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85571" y="3000373"/>
            <a:ext cx="5144191" cy="3857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8" name="Text Box 5"/>
          <p:cNvSpPr txBox="1">
            <a:spLocks noChangeArrowheads="1"/>
          </p:cNvSpPr>
          <p:nvPr/>
        </p:nvSpPr>
        <p:spPr bwMode="auto">
          <a:xfrm>
            <a:off x="-32" y="6613549"/>
            <a:ext cx="25241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0"/>
              </a:spcBef>
              <a:defRPr>
                <a:solidFill>
                  <a:schemeClr val="tx1"/>
                </a:solidFill>
                <a:latin typeface="Verdana" charset="0"/>
                <a:ea typeface="ＭＳ Ｐゴシック" charset="0"/>
                <a:cs typeface="Arial" charset="0"/>
              </a:defRPr>
            </a:lvl1pPr>
            <a:lvl2pPr marL="742950" indent="-285750">
              <a:spcBef>
                <a:spcPct val="0"/>
              </a:spcBef>
              <a:defRPr>
                <a:solidFill>
                  <a:schemeClr val="tx1"/>
                </a:solidFill>
                <a:latin typeface="Verdana" charset="0"/>
                <a:ea typeface="Arial" charset="0"/>
                <a:cs typeface="Arial" charset="0"/>
              </a:defRPr>
            </a:lvl2pPr>
            <a:lvl3pPr marL="1143000" indent="-228600">
              <a:spcBef>
                <a:spcPct val="0"/>
              </a:spcBef>
              <a:defRPr>
                <a:solidFill>
                  <a:schemeClr val="tx1"/>
                </a:solidFill>
                <a:latin typeface="Verdana" charset="0"/>
                <a:ea typeface="Arial" charset="0"/>
                <a:cs typeface="Arial" charset="0"/>
              </a:defRPr>
            </a:lvl3pPr>
            <a:lvl4pPr marL="1600200" indent="-228600">
              <a:spcBef>
                <a:spcPct val="0"/>
              </a:spcBef>
              <a:defRPr>
                <a:solidFill>
                  <a:schemeClr val="tx1"/>
                </a:solidFill>
                <a:latin typeface="Verdana" charset="0"/>
                <a:ea typeface="Arial" charset="0"/>
                <a:cs typeface="Arial" charset="0"/>
              </a:defRPr>
            </a:lvl4pPr>
            <a:lvl5pPr marL="2057400" indent="-228600">
              <a:spcBef>
                <a:spcPct val="0"/>
              </a:spcBef>
              <a:defRPr>
                <a:solidFill>
                  <a:schemeClr val="tx1"/>
                </a:solidFill>
                <a:latin typeface="Verdana" charset="0"/>
                <a:ea typeface="Arial" charset="0"/>
                <a:cs typeface="Arial" charset="0"/>
              </a:defRPr>
            </a:lvl5pPr>
            <a:lvl6pPr marL="2514600" indent="-228600" defTabSz="449263" fontAlgn="base">
              <a:spcBef>
                <a:spcPct val="0"/>
              </a:spcBef>
              <a:spcAft>
                <a:spcPct val="0"/>
              </a:spcAft>
              <a:defRPr>
                <a:solidFill>
                  <a:schemeClr val="tx1"/>
                </a:solidFill>
                <a:latin typeface="Verdana" charset="0"/>
                <a:ea typeface="Arial" charset="0"/>
                <a:cs typeface="Arial" charset="0"/>
              </a:defRPr>
            </a:lvl6pPr>
            <a:lvl7pPr marL="2971800" indent="-228600" defTabSz="449263" fontAlgn="base">
              <a:spcBef>
                <a:spcPct val="0"/>
              </a:spcBef>
              <a:spcAft>
                <a:spcPct val="0"/>
              </a:spcAft>
              <a:defRPr>
                <a:solidFill>
                  <a:schemeClr val="tx1"/>
                </a:solidFill>
                <a:latin typeface="Verdana" charset="0"/>
                <a:ea typeface="Arial" charset="0"/>
                <a:cs typeface="Arial" charset="0"/>
              </a:defRPr>
            </a:lvl7pPr>
            <a:lvl8pPr marL="3429000" indent="-228600" defTabSz="449263" fontAlgn="base">
              <a:spcBef>
                <a:spcPct val="0"/>
              </a:spcBef>
              <a:spcAft>
                <a:spcPct val="0"/>
              </a:spcAft>
              <a:defRPr>
                <a:solidFill>
                  <a:schemeClr val="tx1"/>
                </a:solidFill>
                <a:latin typeface="Verdana" charset="0"/>
                <a:ea typeface="Arial" charset="0"/>
                <a:cs typeface="Arial" charset="0"/>
              </a:defRPr>
            </a:lvl8pPr>
            <a:lvl9pPr marL="3886200" indent="-228600" defTabSz="449263" fontAlgn="base">
              <a:spcBef>
                <a:spcPct val="0"/>
              </a:spcBef>
              <a:spcAft>
                <a:spcPct val="0"/>
              </a:spcAft>
              <a:defRPr>
                <a:solidFill>
                  <a:schemeClr val="tx1"/>
                </a:solidFill>
                <a:latin typeface="Verdana" charset="0"/>
                <a:ea typeface="Arial" charset="0"/>
                <a:cs typeface="Arial" charset="0"/>
              </a:defRPr>
            </a:lvl9pPr>
          </a:lstStyle>
          <a:p>
            <a:pPr defTabSz="449263" fontAlgn="base">
              <a:spcAft>
                <a:spcPct val="0"/>
              </a:spcAft>
            </a:pPr>
            <a:r>
              <a:rPr lang="en-US" sz="1000" dirty="0">
                <a:solidFill>
                  <a:srgbClr val="000000"/>
                </a:solidFill>
              </a:rPr>
              <a:t>Modified from George </a:t>
            </a:r>
            <a:r>
              <a:rPr lang="en-US" sz="1000" dirty="0" err="1">
                <a:solidFill>
                  <a:srgbClr val="000000"/>
                </a:solidFill>
              </a:rPr>
              <a:t>Calin</a:t>
            </a:r>
            <a:r>
              <a:rPr lang="en-US" sz="1000" dirty="0">
                <a:solidFill>
                  <a:srgbClr val="000000"/>
                </a:solidFill>
              </a:rPr>
              <a:t>, MD PhD</a:t>
            </a:r>
          </a:p>
        </p:txBody>
      </p:sp>
    </p:spTree>
    <p:extLst>
      <p:ext uri="{BB962C8B-B14F-4D97-AF65-F5344CB8AC3E}">
        <p14:creationId xmlns:p14="http://schemas.microsoft.com/office/powerpoint/2010/main" val="24558144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5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dirty="0" err="1" smtClean="0"/>
              <a:t>Akut</a:t>
            </a:r>
            <a:r>
              <a:rPr lang="en-US" dirty="0" smtClean="0"/>
              <a:t> thrombocytopenia </a:t>
            </a:r>
            <a:endParaRPr lang="en-US" dirty="0"/>
          </a:p>
        </p:txBody>
      </p:sp>
      <p:pic>
        <p:nvPicPr>
          <p:cNvPr id="4" name="Picture 3"/>
          <p:cNvPicPr>
            <a:picLocks noChangeAspect="1"/>
          </p:cNvPicPr>
          <p:nvPr/>
        </p:nvPicPr>
        <p:blipFill>
          <a:blip r:embed="rId2"/>
          <a:stretch>
            <a:fillRect/>
          </a:stretch>
        </p:blipFill>
        <p:spPr>
          <a:xfrm>
            <a:off x="1030941" y="1353517"/>
            <a:ext cx="7306235" cy="5564501"/>
          </a:xfrm>
          <a:prstGeom prst="rect">
            <a:avLst/>
          </a:prstGeom>
        </p:spPr>
      </p:pic>
    </p:spTree>
    <p:extLst>
      <p:ext uri="{BB962C8B-B14F-4D97-AF65-F5344CB8AC3E}">
        <p14:creationId xmlns:p14="http://schemas.microsoft.com/office/powerpoint/2010/main" val="354398789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Azonosított</a:t>
            </a:r>
            <a:r>
              <a:rPr lang="en-US" dirty="0" smtClean="0"/>
              <a:t> target </a:t>
            </a:r>
            <a:r>
              <a:rPr lang="en-US" dirty="0" err="1" smtClean="0"/>
              <a:t>mRNS</a:t>
            </a:r>
            <a:endParaRPr lang="en-US" dirty="0"/>
          </a:p>
        </p:txBody>
      </p:sp>
      <p:pic>
        <p:nvPicPr>
          <p:cNvPr id="4" name="Picture 3"/>
          <p:cNvPicPr>
            <a:picLocks noChangeAspect="1"/>
          </p:cNvPicPr>
          <p:nvPr/>
        </p:nvPicPr>
        <p:blipFill>
          <a:blip r:embed="rId2"/>
          <a:stretch>
            <a:fillRect/>
          </a:stretch>
        </p:blipFill>
        <p:spPr>
          <a:xfrm>
            <a:off x="431800" y="2209800"/>
            <a:ext cx="8267700" cy="3303494"/>
          </a:xfrm>
          <a:prstGeom prst="rect">
            <a:avLst/>
          </a:prstGeom>
        </p:spPr>
      </p:pic>
    </p:spTree>
    <p:extLst>
      <p:ext uri="{BB962C8B-B14F-4D97-AF65-F5344CB8AC3E}">
        <p14:creationId xmlns:p14="http://schemas.microsoft.com/office/powerpoint/2010/main" val="162719744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Krónikus</a:t>
            </a:r>
            <a:r>
              <a:rPr lang="en-US" dirty="0" smtClean="0"/>
              <a:t> thrombocytopenia</a:t>
            </a:r>
            <a:endParaRPr lang="en-US" dirty="0"/>
          </a:p>
        </p:txBody>
      </p:sp>
      <p:pic>
        <p:nvPicPr>
          <p:cNvPr id="4" name="Picture 3"/>
          <p:cNvPicPr>
            <a:picLocks noChangeAspect="1"/>
          </p:cNvPicPr>
          <p:nvPr/>
        </p:nvPicPr>
        <p:blipFill>
          <a:blip r:embed="rId2"/>
          <a:stretch>
            <a:fillRect/>
          </a:stretch>
        </p:blipFill>
        <p:spPr>
          <a:xfrm>
            <a:off x="1404471" y="1226738"/>
            <a:ext cx="7112000" cy="5457548"/>
          </a:xfrm>
          <a:prstGeom prst="rect">
            <a:avLst/>
          </a:prstGeom>
        </p:spPr>
      </p:pic>
    </p:spTree>
    <p:extLst>
      <p:ext uri="{BB962C8B-B14F-4D97-AF65-F5344CB8AC3E}">
        <p14:creationId xmlns:p14="http://schemas.microsoft.com/office/powerpoint/2010/main" val="72469125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Azonosított</a:t>
            </a:r>
            <a:r>
              <a:rPr lang="en-US" dirty="0"/>
              <a:t> target </a:t>
            </a:r>
            <a:r>
              <a:rPr lang="en-US" dirty="0" err="1" smtClean="0"/>
              <a:t>mRNS-ek</a:t>
            </a:r>
            <a:endParaRPr lang="en-US" dirty="0"/>
          </a:p>
        </p:txBody>
      </p:sp>
      <p:pic>
        <p:nvPicPr>
          <p:cNvPr id="4" name="Content Placeholder 3"/>
          <p:cNvPicPr>
            <a:picLocks noGrp="1" noChangeAspect="1"/>
          </p:cNvPicPr>
          <p:nvPr>
            <p:ph idx="1"/>
          </p:nvPr>
        </p:nvPicPr>
        <p:blipFill>
          <a:blip r:embed="rId2"/>
          <a:srcRect t="3998" b="3998"/>
          <a:stretch>
            <a:fillRect/>
          </a:stretch>
        </p:blipFill>
        <p:spPr>
          <a:xfrm>
            <a:off x="457200" y="1417638"/>
            <a:ext cx="8229600" cy="5231186"/>
          </a:xfrm>
        </p:spPr>
      </p:pic>
    </p:spTree>
    <p:extLst>
      <p:ext uri="{BB962C8B-B14F-4D97-AF65-F5344CB8AC3E}">
        <p14:creationId xmlns:p14="http://schemas.microsoft.com/office/powerpoint/2010/main" val="146739344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6" descr="nri2708-f3"/>
          <p:cNvPicPr>
            <a:picLocks noChangeAspect="1" noChangeArrowheads="1"/>
          </p:cNvPicPr>
          <p:nvPr/>
        </p:nvPicPr>
        <p:blipFill>
          <a:blip r:embed="rId3" cstate="print"/>
          <a:srcRect/>
          <a:stretch>
            <a:fillRect/>
          </a:stretch>
        </p:blipFill>
        <p:spPr bwMode="auto">
          <a:xfrm>
            <a:off x="395535" y="1"/>
            <a:ext cx="8416341" cy="6806716"/>
          </a:xfrm>
          <a:prstGeom prst="rect">
            <a:avLst/>
          </a:prstGeom>
          <a:noFill/>
          <a:ln w="9525">
            <a:noFill/>
            <a:miter lim="800000"/>
            <a:headEnd/>
            <a:tailEnd/>
          </a:ln>
        </p:spPr>
      </p:pic>
      <p:sp>
        <p:nvSpPr>
          <p:cNvPr id="63491" name="Szövegdoboz 2"/>
          <p:cNvSpPr txBox="1">
            <a:spLocks noChangeArrowheads="1"/>
          </p:cNvSpPr>
          <p:nvPr/>
        </p:nvSpPr>
        <p:spPr bwMode="auto">
          <a:xfrm>
            <a:off x="5867400" y="304800"/>
            <a:ext cx="3043238" cy="369888"/>
          </a:xfrm>
          <a:prstGeom prst="rect">
            <a:avLst/>
          </a:prstGeom>
          <a:noFill/>
          <a:ln w="9525">
            <a:noFill/>
            <a:miter lim="800000"/>
            <a:headEnd/>
            <a:tailEnd/>
          </a:ln>
        </p:spPr>
        <p:txBody>
          <a:bodyPr wrap="none" lIns="91213" tIns="45609" rIns="91213" bIns="45609">
            <a:spAutoFit/>
          </a:bodyPr>
          <a:lstStyle/>
          <a:p>
            <a:pPr defTabSz="914400" fontAlgn="base">
              <a:spcBef>
                <a:spcPct val="0"/>
              </a:spcBef>
              <a:spcAft>
                <a:spcPct val="0"/>
              </a:spcAft>
            </a:pPr>
            <a:r>
              <a:rPr lang="hu-HU" b="1">
                <a:solidFill>
                  <a:srgbClr val="000000"/>
                </a:solidFill>
                <a:latin typeface="Arial" pitchFamily="34" charset="0"/>
              </a:rPr>
              <a:t>DC, monocyta/macrophag</a:t>
            </a:r>
            <a:endParaRPr lang="en-US" b="1">
              <a:solidFill>
                <a:srgbClr val="000000"/>
              </a:solidFill>
              <a:latin typeface="Arial" pitchFamily="34" charset="0"/>
            </a:endParaRPr>
          </a:p>
        </p:txBody>
      </p:sp>
    </p:spTree>
    <p:extLst>
      <p:ext uri="{BB962C8B-B14F-4D97-AF65-F5344CB8AC3E}">
        <p14:creationId xmlns:p14="http://schemas.microsoft.com/office/powerpoint/2010/main" val="318126595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cstate="print"/>
          <a:srcRect l="20670" t="11220" r="20625" b="23032"/>
          <a:stretch>
            <a:fillRect/>
          </a:stretch>
        </p:blipFill>
        <p:spPr bwMode="auto">
          <a:xfrm>
            <a:off x="661988" y="808038"/>
            <a:ext cx="7748587" cy="5881687"/>
          </a:xfrm>
          <a:prstGeom prst="rect">
            <a:avLst/>
          </a:prstGeom>
          <a:noFill/>
          <a:ln w="9525">
            <a:noFill/>
            <a:miter lim="800000"/>
            <a:headEnd/>
            <a:tailEnd/>
          </a:ln>
        </p:spPr>
      </p:pic>
      <p:sp>
        <p:nvSpPr>
          <p:cNvPr id="64515" name="Szövegdoboz 2"/>
          <p:cNvSpPr txBox="1">
            <a:spLocks noChangeArrowheads="1"/>
          </p:cNvSpPr>
          <p:nvPr/>
        </p:nvSpPr>
        <p:spPr bwMode="auto">
          <a:xfrm>
            <a:off x="251520" y="0"/>
            <a:ext cx="8742384" cy="430663"/>
          </a:xfrm>
          <a:prstGeom prst="rect">
            <a:avLst/>
          </a:prstGeom>
          <a:noFill/>
          <a:ln w="9525">
            <a:noFill/>
            <a:miter lim="800000"/>
            <a:headEnd/>
            <a:tailEnd/>
          </a:ln>
        </p:spPr>
        <p:txBody>
          <a:bodyPr wrap="none" lIns="91213" tIns="45609" rIns="91213" bIns="45609">
            <a:spAutoFit/>
          </a:bodyPr>
          <a:lstStyle/>
          <a:p>
            <a:pPr defTabSz="914400" fontAlgn="base">
              <a:spcBef>
                <a:spcPct val="0"/>
              </a:spcBef>
              <a:spcAft>
                <a:spcPct val="0"/>
              </a:spcAft>
            </a:pPr>
            <a:r>
              <a:rPr lang="hu-HU" sz="2200" b="1" dirty="0">
                <a:solidFill>
                  <a:srgbClr val="050824"/>
                </a:solidFill>
                <a:latin typeface="Times New Roman" pitchFamily="18" charset="0"/>
              </a:rPr>
              <a:t>A Toll receptorokon át érkező </a:t>
            </a:r>
            <a:r>
              <a:rPr lang="hu-HU" sz="2200" b="1" dirty="0" smtClean="0">
                <a:solidFill>
                  <a:srgbClr val="050824"/>
                </a:solidFill>
                <a:latin typeface="Times New Roman" pitchFamily="18" charset="0"/>
              </a:rPr>
              <a:t>PAMP/DAMP </a:t>
            </a:r>
            <a:r>
              <a:rPr lang="hu-HU" sz="2200" b="1" dirty="0">
                <a:solidFill>
                  <a:srgbClr val="050824"/>
                </a:solidFill>
                <a:latin typeface="Times New Roman" pitchFamily="18" charset="0"/>
              </a:rPr>
              <a:t>jelek </a:t>
            </a:r>
            <a:r>
              <a:rPr lang="hu-HU" sz="2200" b="1" dirty="0" err="1">
                <a:solidFill>
                  <a:srgbClr val="050824"/>
                </a:solidFill>
                <a:latin typeface="Times New Roman" pitchFamily="18" charset="0"/>
              </a:rPr>
              <a:t>miRNS</a:t>
            </a:r>
            <a:r>
              <a:rPr lang="hu-HU" sz="2200" b="1" dirty="0">
                <a:solidFill>
                  <a:srgbClr val="050824"/>
                </a:solidFill>
                <a:latin typeface="Times New Roman" pitchFamily="18" charset="0"/>
              </a:rPr>
              <a:t> szabályozása</a:t>
            </a:r>
            <a:endParaRPr lang="en-US" sz="2200" b="1" dirty="0">
              <a:solidFill>
                <a:srgbClr val="050824"/>
              </a:solidFill>
              <a:latin typeface="Times New Roman" pitchFamily="18" charset="0"/>
            </a:endParaRPr>
          </a:p>
        </p:txBody>
      </p:sp>
    </p:spTree>
    <p:extLst>
      <p:ext uri="{BB962C8B-B14F-4D97-AF65-F5344CB8AC3E}">
        <p14:creationId xmlns:p14="http://schemas.microsoft.com/office/powerpoint/2010/main" val="382880412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4" name="Picture 2" descr="nature08180-f2"/>
          <p:cNvPicPr>
            <a:picLocks noChangeAspect="1" noChangeArrowheads="1"/>
          </p:cNvPicPr>
          <p:nvPr/>
        </p:nvPicPr>
        <p:blipFill>
          <a:blip r:embed="rId3">
            <a:lum bright="-18000" contrast="30000"/>
            <a:extLst>
              <a:ext uri="{28A0092B-C50C-407E-A947-70E740481C1C}">
                <a14:useLocalDpi xmlns:a14="http://schemas.microsoft.com/office/drawing/2010/main" val="0"/>
              </a:ext>
            </a:extLst>
          </a:blip>
          <a:srcRect/>
          <a:stretch>
            <a:fillRect/>
          </a:stretch>
        </p:blipFill>
        <p:spPr bwMode="auto">
          <a:xfrm>
            <a:off x="762000" y="938213"/>
            <a:ext cx="7620000"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8275" name="Text Box 3"/>
          <p:cNvSpPr txBox="1">
            <a:spLocks noChangeArrowheads="1"/>
          </p:cNvSpPr>
          <p:nvPr/>
        </p:nvSpPr>
        <p:spPr bwMode="auto">
          <a:xfrm>
            <a:off x="77788" y="260350"/>
            <a:ext cx="9023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Times New Roman (Hebrew)" charset="0"/>
              </a:defRPr>
            </a:lvl1pPr>
            <a:lvl2pPr marL="742950" indent="-285750" eaLnBrk="0" hangingPunct="0">
              <a:defRPr sz="2400">
                <a:solidFill>
                  <a:schemeClr val="tx1"/>
                </a:solidFill>
                <a:latin typeface="Times New Roman" charset="0"/>
                <a:ea typeface="Times New Roman (Hebrew)" charset="0"/>
                <a:cs typeface="Times New Roman (Hebrew)" charset="0"/>
              </a:defRPr>
            </a:lvl2pPr>
            <a:lvl3pPr marL="1143000" indent="-228600" eaLnBrk="0" hangingPunct="0">
              <a:defRPr sz="2400">
                <a:solidFill>
                  <a:schemeClr val="tx1"/>
                </a:solidFill>
                <a:latin typeface="Times New Roman" charset="0"/>
                <a:ea typeface="Times New Roman (Hebrew)" charset="0"/>
                <a:cs typeface="Times New Roman (Hebrew)" charset="0"/>
              </a:defRPr>
            </a:lvl3pPr>
            <a:lvl4pPr marL="1600200" indent="-228600" eaLnBrk="0" hangingPunct="0">
              <a:defRPr sz="2400">
                <a:solidFill>
                  <a:schemeClr val="tx1"/>
                </a:solidFill>
                <a:latin typeface="Times New Roman" charset="0"/>
                <a:ea typeface="Times New Roman (Hebrew)" charset="0"/>
                <a:cs typeface="Times New Roman (Hebrew)" charset="0"/>
              </a:defRPr>
            </a:lvl4pPr>
            <a:lvl5pPr marL="2057400" indent="-228600" eaLnBrk="0" hangingPunct="0">
              <a:defRPr sz="2400">
                <a:solidFill>
                  <a:schemeClr val="tx1"/>
                </a:solidFill>
                <a:latin typeface="Times New Roman" charset="0"/>
                <a:ea typeface="Times New Roman (Hebrew)" charset="0"/>
                <a:cs typeface="Times New Roman (Hebrew)" charset="0"/>
              </a:defRPr>
            </a:lvl5pPr>
            <a:lvl6pPr marL="25146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718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4290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862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defTabSz="914400" eaLnBrk="1" fontAlgn="base" hangingPunct="1">
              <a:spcBef>
                <a:spcPct val="0"/>
              </a:spcBef>
              <a:spcAft>
                <a:spcPct val="0"/>
              </a:spcAft>
            </a:pPr>
            <a:r>
              <a:rPr lang="hu-HU" b="1" smtClean="0">
                <a:solidFill>
                  <a:srgbClr val="000000"/>
                </a:solidFill>
                <a:latin typeface="Arial" charset="0"/>
              </a:rPr>
              <a:t>REPROGRAMMING</a:t>
            </a:r>
            <a:r>
              <a:rPr lang="hu-HU" b="1" smtClean="0">
                <a:solidFill>
                  <a:srgbClr val="000000"/>
                </a:solidFill>
                <a:latin typeface="Times" charset="0"/>
              </a:rPr>
              <a:t>→</a:t>
            </a:r>
            <a:r>
              <a:rPr lang="hu-HU" b="1" smtClean="0">
                <a:solidFill>
                  <a:srgbClr val="000000"/>
                </a:solidFill>
                <a:latin typeface="Arial" charset="0"/>
              </a:rPr>
              <a:t>INDUCED PLURIPOTENT STEM CELLS</a:t>
            </a:r>
          </a:p>
        </p:txBody>
      </p:sp>
    </p:spTree>
    <p:extLst>
      <p:ext uri="{BB962C8B-B14F-4D97-AF65-F5344CB8AC3E}">
        <p14:creationId xmlns:p14="http://schemas.microsoft.com/office/powerpoint/2010/main" val="286887933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cstate="print"/>
          <a:srcRect/>
          <a:stretch>
            <a:fillRect/>
          </a:stretch>
        </p:blipFill>
        <p:spPr bwMode="auto">
          <a:xfrm>
            <a:off x="274638" y="304800"/>
            <a:ext cx="8259762" cy="6324600"/>
          </a:xfrm>
          <a:prstGeom prst="rect">
            <a:avLst/>
          </a:prstGeom>
          <a:noFill/>
          <a:ln w="9525">
            <a:noFill/>
            <a:miter lim="800000"/>
            <a:headEnd/>
            <a:tailEnd/>
          </a:ln>
        </p:spPr>
      </p:pic>
    </p:spTree>
    <p:extLst>
      <p:ext uri="{BB962C8B-B14F-4D97-AF65-F5344CB8AC3E}">
        <p14:creationId xmlns:p14="http://schemas.microsoft.com/office/powerpoint/2010/main" val="403462281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7" descr="nri2708-f4"/>
          <p:cNvPicPr>
            <a:picLocks noChangeAspect="1" noChangeArrowheads="1"/>
          </p:cNvPicPr>
          <p:nvPr/>
        </p:nvPicPr>
        <p:blipFill>
          <a:blip r:embed="rId3" cstate="print"/>
          <a:srcRect/>
          <a:stretch>
            <a:fillRect/>
          </a:stretch>
        </p:blipFill>
        <p:spPr bwMode="auto">
          <a:xfrm>
            <a:off x="467544" y="125413"/>
            <a:ext cx="8424936" cy="6580187"/>
          </a:xfrm>
          <a:prstGeom prst="rect">
            <a:avLst/>
          </a:prstGeom>
          <a:noFill/>
          <a:ln w="9525">
            <a:noFill/>
            <a:miter lim="800000"/>
            <a:headEnd/>
            <a:tailEnd/>
          </a:ln>
        </p:spPr>
      </p:pic>
      <p:sp>
        <p:nvSpPr>
          <p:cNvPr id="69635" name="Szövegdoboz 2"/>
          <p:cNvSpPr txBox="1">
            <a:spLocks noChangeArrowheads="1"/>
          </p:cNvSpPr>
          <p:nvPr/>
        </p:nvSpPr>
        <p:spPr bwMode="auto">
          <a:xfrm>
            <a:off x="6934200" y="685800"/>
            <a:ext cx="1711325" cy="369888"/>
          </a:xfrm>
          <a:prstGeom prst="rect">
            <a:avLst/>
          </a:prstGeom>
          <a:noFill/>
          <a:ln w="9525">
            <a:noFill/>
            <a:miter lim="800000"/>
            <a:headEnd/>
            <a:tailEnd/>
          </a:ln>
        </p:spPr>
        <p:txBody>
          <a:bodyPr wrap="none" lIns="91213" tIns="45609" rIns="91213" bIns="45609">
            <a:spAutoFit/>
          </a:bodyPr>
          <a:lstStyle/>
          <a:p>
            <a:pPr defTabSz="914400" fontAlgn="base">
              <a:spcBef>
                <a:spcPct val="0"/>
              </a:spcBef>
              <a:spcAft>
                <a:spcPct val="0"/>
              </a:spcAft>
            </a:pPr>
            <a:r>
              <a:rPr lang="hu-HU" b="1">
                <a:solidFill>
                  <a:srgbClr val="000000"/>
                </a:solidFill>
                <a:latin typeface="Arial" pitchFamily="34" charset="0"/>
              </a:rPr>
              <a:t>T-lymphocyta</a:t>
            </a:r>
            <a:endParaRPr lang="en-US" b="1">
              <a:solidFill>
                <a:srgbClr val="000000"/>
              </a:solidFill>
              <a:latin typeface="Arial" pitchFamily="34" charset="0"/>
            </a:endParaRPr>
          </a:p>
        </p:txBody>
      </p:sp>
    </p:spTree>
    <p:extLst>
      <p:ext uri="{BB962C8B-B14F-4D97-AF65-F5344CB8AC3E}">
        <p14:creationId xmlns:p14="http://schemas.microsoft.com/office/powerpoint/2010/main" val="40411123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8" descr="nri2708-f5"/>
          <p:cNvPicPr>
            <a:picLocks noChangeAspect="1" noChangeArrowheads="1"/>
          </p:cNvPicPr>
          <p:nvPr/>
        </p:nvPicPr>
        <p:blipFill>
          <a:blip r:embed="rId3" cstate="print"/>
          <a:srcRect/>
          <a:stretch>
            <a:fillRect/>
          </a:stretch>
        </p:blipFill>
        <p:spPr bwMode="auto">
          <a:xfrm>
            <a:off x="1547664" y="368300"/>
            <a:ext cx="6048672" cy="6318250"/>
          </a:xfrm>
          <a:prstGeom prst="rect">
            <a:avLst/>
          </a:prstGeom>
          <a:noFill/>
          <a:ln w="9525">
            <a:noFill/>
            <a:miter lim="800000"/>
            <a:headEnd/>
            <a:tailEnd/>
          </a:ln>
        </p:spPr>
      </p:pic>
      <p:sp>
        <p:nvSpPr>
          <p:cNvPr id="68611" name="Szövegdoboz 2"/>
          <p:cNvSpPr txBox="1">
            <a:spLocks noChangeArrowheads="1"/>
          </p:cNvSpPr>
          <p:nvPr/>
        </p:nvSpPr>
        <p:spPr bwMode="auto">
          <a:xfrm>
            <a:off x="6934200" y="685800"/>
            <a:ext cx="1709738" cy="369888"/>
          </a:xfrm>
          <a:prstGeom prst="rect">
            <a:avLst/>
          </a:prstGeom>
          <a:noFill/>
          <a:ln w="9525">
            <a:noFill/>
            <a:miter lim="800000"/>
            <a:headEnd/>
            <a:tailEnd/>
          </a:ln>
        </p:spPr>
        <p:txBody>
          <a:bodyPr wrap="none" lIns="91213" tIns="45609" rIns="91213" bIns="45609">
            <a:spAutoFit/>
          </a:bodyPr>
          <a:lstStyle/>
          <a:p>
            <a:pPr defTabSz="914400" fontAlgn="base">
              <a:spcBef>
                <a:spcPct val="0"/>
              </a:spcBef>
              <a:spcAft>
                <a:spcPct val="0"/>
              </a:spcAft>
            </a:pPr>
            <a:r>
              <a:rPr lang="hu-HU" b="1">
                <a:solidFill>
                  <a:srgbClr val="000000"/>
                </a:solidFill>
                <a:latin typeface="Arial" pitchFamily="34" charset="0"/>
              </a:rPr>
              <a:t>B-lymphocyta</a:t>
            </a:r>
            <a:endParaRPr lang="en-US" b="1">
              <a:solidFill>
                <a:srgbClr val="000000"/>
              </a:solidFill>
              <a:latin typeface="Arial" pitchFamily="34" charset="0"/>
            </a:endParaRPr>
          </a:p>
        </p:txBody>
      </p:sp>
    </p:spTree>
    <p:extLst>
      <p:ext uri="{BB962C8B-B14F-4D97-AF65-F5344CB8AC3E}">
        <p14:creationId xmlns:p14="http://schemas.microsoft.com/office/powerpoint/2010/main" val="6872168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Cím 1"/>
          <p:cNvSpPr>
            <a:spLocks noGrp="1"/>
          </p:cNvSpPr>
          <p:nvPr>
            <p:ph type="title"/>
          </p:nvPr>
        </p:nvSpPr>
        <p:spPr/>
        <p:txBody>
          <a:bodyPr/>
          <a:lstStyle/>
          <a:p>
            <a:pPr eaLnBrk="1" hangingPunct="1">
              <a:defRPr/>
            </a:pPr>
            <a:endParaRPr lang="en-US" smtClean="0"/>
          </a:p>
        </p:txBody>
      </p:sp>
      <p:sp>
        <p:nvSpPr>
          <p:cNvPr id="62467" name="Tartalom helye 2"/>
          <p:cNvSpPr>
            <a:spLocks noGrp="1"/>
          </p:cNvSpPr>
          <p:nvPr>
            <p:ph idx="1"/>
          </p:nvPr>
        </p:nvSpPr>
        <p:spPr/>
        <p:txBody>
          <a:bodyPr/>
          <a:lstStyle/>
          <a:p>
            <a:pPr eaLnBrk="1" hangingPunct="1">
              <a:defRPr/>
            </a:pPr>
            <a:endParaRPr lang="en-US" smtClean="0"/>
          </a:p>
        </p:txBody>
      </p:sp>
      <p:pic>
        <p:nvPicPr>
          <p:cNvPr id="167940" name="Picture 4"/>
          <p:cNvPicPr>
            <a:picLocks noChangeAspect="1" noChangeArrowheads="1"/>
          </p:cNvPicPr>
          <p:nvPr/>
        </p:nvPicPr>
        <p:blipFill>
          <a:blip r:embed="rId3" cstate="print"/>
          <a:srcRect l="7382" t="14172" r="47981" b="10629"/>
          <a:stretch>
            <a:fillRect/>
          </a:stretch>
        </p:blipFill>
        <p:spPr bwMode="auto">
          <a:xfrm>
            <a:off x="1643063" y="82550"/>
            <a:ext cx="6429375" cy="6769100"/>
          </a:xfrm>
          <a:prstGeom prst="rect">
            <a:avLst/>
          </a:prstGeom>
          <a:noFill/>
          <a:ln w="9525">
            <a:noFill/>
            <a:miter lim="800000"/>
            <a:headEnd/>
            <a:tailEnd/>
          </a:ln>
        </p:spPr>
      </p:pic>
      <p:sp>
        <p:nvSpPr>
          <p:cNvPr id="6" name="Téglalap 5"/>
          <p:cNvSpPr/>
          <p:nvPr/>
        </p:nvSpPr>
        <p:spPr>
          <a:xfrm>
            <a:off x="1500188" y="3214688"/>
            <a:ext cx="6572250" cy="5715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rgbClr val="FFFFFF"/>
              </a:solidFill>
              <a:latin typeface="Arial"/>
            </a:endParaRPr>
          </a:p>
        </p:txBody>
      </p:sp>
    </p:spTree>
    <p:extLst>
      <p:ext uri="{BB962C8B-B14F-4D97-AF65-F5344CB8AC3E}">
        <p14:creationId xmlns:p14="http://schemas.microsoft.com/office/powerpoint/2010/main" val="13580235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Rectangle 2"/>
          <p:cNvSpPr>
            <a:spLocks noGrp="1" noChangeArrowheads="1"/>
          </p:cNvSpPr>
          <p:nvPr>
            <p:ph type="title"/>
          </p:nvPr>
        </p:nvSpPr>
        <p:spPr>
          <a:xfrm>
            <a:off x="457200" y="-99392"/>
            <a:ext cx="8229600" cy="1143000"/>
          </a:xfrm>
        </p:spPr>
        <p:txBody>
          <a:bodyPr/>
          <a:lstStyle/>
          <a:p>
            <a:r>
              <a:rPr lang="en-US" sz="2800" dirty="0">
                <a:solidFill>
                  <a:srgbClr val="0000CC"/>
                </a:solidFill>
                <a:latin typeface="Calibri" charset="0"/>
                <a:cs typeface="Arial" charset="0"/>
              </a:rPr>
              <a:t>miR-155 </a:t>
            </a:r>
            <a:r>
              <a:rPr lang="hu-HU" sz="2800" dirty="0">
                <a:solidFill>
                  <a:srgbClr val="0000CC"/>
                </a:solidFill>
                <a:latin typeface="Calibri" charset="0"/>
                <a:cs typeface="Arial" charset="0"/>
              </a:rPr>
              <a:t>fokozza az aktivált  T sejtek </a:t>
            </a:r>
            <a:r>
              <a:rPr lang="hu-HU" sz="2800" dirty="0" err="1" smtClean="0">
                <a:solidFill>
                  <a:srgbClr val="0000CC"/>
                </a:solidFill>
                <a:latin typeface="Calibri" charset="0"/>
                <a:cs typeface="Arial" charset="0"/>
              </a:rPr>
              <a:t>proliferációját</a:t>
            </a:r>
            <a:r>
              <a:rPr lang="hu-HU" sz="2800" dirty="0" smtClean="0">
                <a:solidFill>
                  <a:srgbClr val="0000CC"/>
                </a:solidFill>
                <a:latin typeface="Calibri" charset="0"/>
                <a:cs typeface="Arial" charset="0"/>
              </a:rPr>
              <a:t> </a:t>
            </a:r>
            <a:r>
              <a:rPr lang="hu-HU" sz="2800" dirty="0" err="1" smtClean="0">
                <a:solidFill>
                  <a:srgbClr val="0000CC"/>
                </a:solidFill>
                <a:latin typeface="Calibri" charset="0"/>
                <a:cs typeface="Arial" charset="0"/>
              </a:rPr>
              <a:t>atopias</a:t>
            </a:r>
            <a:r>
              <a:rPr lang="hu-HU" sz="2800" dirty="0" smtClean="0">
                <a:solidFill>
                  <a:srgbClr val="0000CC"/>
                </a:solidFill>
                <a:latin typeface="Calibri" charset="0"/>
                <a:cs typeface="Arial" charset="0"/>
              </a:rPr>
              <a:t> </a:t>
            </a:r>
            <a:r>
              <a:rPr lang="hu-HU" sz="2800" dirty="0" err="1" smtClean="0">
                <a:solidFill>
                  <a:srgbClr val="0000CC"/>
                </a:solidFill>
                <a:latin typeface="Calibri" charset="0"/>
                <a:cs typeface="Arial" charset="0"/>
              </a:rPr>
              <a:t>dermatitisben</a:t>
            </a:r>
            <a:endParaRPr lang="en-US" sz="2800" dirty="0">
              <a:solidFill>
                <a:srgbClr val="0000CC"/>
              </a:solidFill>
              <a:latin typeface="Calibri" charset="0"/>
              <a:cs typeface="Arial" charset="0"/>
            </a:endParaRPr>
          </a:p>
        </p:txBody>
      </p:sp>
      <p:sp>
        <p:nvSpPr>
          <p:cNvPr id="1031" name="Text Box 5"/>
          <p:cNvSpPr txBox="1">
            <a:spLocks noChangeArrowheads="1"/>
          </p:cNvSpPr>
          <p:nvPr/>
        </p:nvSpPr>
        <p:spPr bwMode="auto">
          <a:xfrm>
            <a:off x="6529388" y="2482850"/>
            <a:ext cx="7985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0"/>
              </a:spcBef>
              <a:defRPr>
                <a:solidFill>
                  <a:schemeClr val="tx1"/>
                </a:solidFill>
                <a:latin typeface="Verdana" charset="0"/>
                <a:ea typeface="ＭＳ Ｐゴシック" charset="0"/>
                <a:cs typeface="Arial" charset="0"/>
              </a:defRPr>
            </a:lvl1pPr>
            <a:lvl2pPr marL="742950" indent="-285750">
              <a:spcBef>
                <a:spcPct val="0"/>
              </a:spcBef>
              <a:defRPr>
                <a:solidFill>
                  <a:schemeClr val="tx1"/>
                </a:solidFill>
                <a:latin typeface="Verdana" charset="0"/>
                <a:ea typeface="Arial" charset="0"/>
                <a:cs typeface="Arial" charset="0"/>
              </a:defRPr>
            </a:lvl2pPr>
            <a:lvl3pPr marL="1143000" indent="-228600">
              <a:spcBef>
                <a:spcPct val="0"/>
              </a:spcBef>
              <a:defRPr>
                <a:solidFill>
                  <a:schemeClr val="tx1"/>
                </a:solidFill>
                <a:latin typeface="Verdana" charset="0"/>
                <a:ea typeface="Arial" charset="0"/>
                <a:cs typeface="Arial" charset="0"/>
              </a:defRPr>
            </a:lvl3pPr>
            <a:lvl4pPr marL="1600200" indent="-228600">
              <a:spcBef>
                <a:spcPct val="0"/>
              </a:spcBef>
              <a:defRPr>
                <a:solidFill>
                  <a:schemeClr val="tx1"/>
                </a:solidFill>
                <a:latin typeface="Verdana" charset="0"/>
                <a:ea typeface="Arial" charset="0"/>
                <a:cs typeface="Arial" charset="0"/>
              </a:defRPr>
            </a:lvl4pPr>
            <a:lvl5pPr marL="2057400" indent="-228600">
              <a:spcBef>
                <a:spcPct val="0"/>
              </a:spcBef>
              <a:defRPr>
                <a:solidFill>
                  <a:schemeClr val="tx1"/>
                </a:solidFill>
                <a:latin typeface="Verdana" charset="0"/>
                <a:ea typeface="Arial" charset="0"/>
                <a:cs typeface="Arial" charset="0"/>
              </a:defRPr>
            </a:lvl5pPr>
            <a:lvl6pPr marL="2514600" indent="-228600" defTabSz="449263" fontAlgn="base">
              <a:spcBef>
                <a:spcPct val="0"/>
              </a:spcBef>
              <a:spcAft>
                <a:spcPct val="0"/>
              </a:spcAft>
              <a:defRPr>
                <a:solidFill>
                  <a:schemeClr val="tx1"/>
                </a:solidFill>
                <a:latin typeface="Verdana" charset="0"/>
                <a:ea typeface="Arial" charset="0"/>
                <a:cs typeface="Arial" charset="0"/>
              </a:defRPr>
            </a:lvl6pPr>
            <a:lvl7pPr marL="2971800" indent="-228600" defTabSz="449263" fontAlgn="base">
              <a:spcBef>
                <a:spcPct val="0"/>
              </a:spcBef>
              <a:spcAft>
                <a:spcPct val="0"/>
              </a:spcAft>
              <a:defRPr>
                <a:solidFill>
                  <a:schemeClr val="tx1"/>
                </a:solidFill>
                <a:latin typeface="Verdana" charset="0"/>
                <a:ea typeface="Arial" charset="0"/>
                <a:cs typeface="Arial" charset="0"/>
              </a:defRPr>
            </a:lvl7pPr>
            <a:lvl8pPr marL="3429000" indent="-228600" defTabSz="449263" fontAlgn="base">
              <a:spcBef>
                <a:spcPct val="0"/>
              </a:spcBef>
              <a:spcAft>
                <a:spcPct val="0"/>
              </a:spcAft>
              <a:defRPr>
                <a:solidFill>
                  <a:schemeClr val="tx1"/>
                </a:solidFill>
                <a:latin typeface="Verdana" charset="0"/>
                <a:ea typeface="Arial" charset="0"/>
                <a:cs typeface="Arial" charset="0"/>
              </a:defRPr>
            </a:lvl8pPr>
            <a:lvl9pPr marL="3886200" indent="-228600" defTabSz="449263" fontAlgn="base">
              <a:spcBef>
                <a:spcPct val="0"/>
              </a:spcBef>
              <a:spcAft>
                <a:spcPct val="0"/>
              </a:spcAft>
              <a:defRPr>
                <a:solidFill>
                  <a:schemeClr val="tx1"/>
                </a:solidFill>
                <a:latin typeface="Verdana" charset="0"/>
                <a:ea typeface="Arial" charset="0"/>
                <a:cs typeface="Arial" charset="0"/>
              </a:defRPr>
            </a:lvl9pPr>
          </a:lstStyle>
          <a:p>
            <a:pPr defTabSz="449263"/>
            <a:r>
              <a:rPr lang="en-US" sz="1400" b="1">
                <a:solidFill>
                  <a:srgbClr val="FF0000"/>
                </a:solidFill>
                <a:latin typeface="Calibri" charset="0"/>
              </a:rPr>
              <a:t>miR-155</a:t>
            </a:r>
          </a:p>
        </p:txBody>
      </p:sp>
      <p:sp>
        <p:nvSpPr>
          <p:cNvPr id="1032" name="Line 6"/>
          <p:cNvSpPr>
            <a:spLocks noChangeShapeType="1"/>
          </p:cNvSpPr>
          <p:nvPr/>
        </p:nvSpPr>
        <p:spPr bwMode="auto">
          <a:xfrm flipV="1">
            <a:off x="7346950" y="2493963"/>
            <a:ext cx="0" cy="2159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449263">
              <a:spcBef>
                <a:spcPts val="1200"/>
              </a:spcBef>
              <a:buFontTx/>
              <a:buChar char="•"/>
            </a:pPr>
            <a:endParaRPr lang="en-US" sz="1600">
              <a:solidFill>
                <a:srgbClr val="000000"/>
              </a:solidFill>
              <a:latin typeface="Arial" charset="0"/>
              <a:cs typeface="Arial" charset="0"/>
            </a:endParaRPr>
          </a:p>
        </p:txBody>
      </p:sp>
      <p:graphicFrame>
        <p:nvGraphicFramePr>
          <p:cNvPr id="1029" name="Object 5"/>
          <p:cNvGraphicFramePr>
            <a:graphicFrameLocks noChangeAspect="1"/>
          </p:cNvGraphicFramePr>
          <p:nvPr/>
        </p:nvGraphicFramePr>
        <p:xfrm>
          <a:off x="4791075" y="1701800"/>
          <a:ext cx="1254125" cy="2305050"/>
        </p:xfrm>
        <a:graphic>
          <a:graphicData uri="http://schemas.openxmlformats.org/presentationml/2006/ole">
            <mc:AlternateContent xmlns:mc="http://schemas.openxmlformats.org/markup-compatibility/2006">
              <mc:Choice xmlns:v="urn:schemas-microsoft-com:vml" Requires="v">
                <p:oleObj spid="_x0000_s7188" r:id="rId3" imgW="1183646" imgH="2177172" progId="">
                  <p:embed/>
                </p:oleObj>
              </mc:Choice>
              <mc:Fallback>
                <p:oleObj r:id="rId3" imgW="1183646" imgH="217717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1075" y="1701800"/>
                        <a:ext cx="1254125"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1033" name="Rectangle 14"/>
          <p:cNvSpPr>
            <a:spLocks noChangeArrowheads="1"/>
          </p:cNvSpPr>
          <p:nvPr/>
        </p:nvSpPr>
        <p:spPr bwMode="auto">
          <a:xfrm>
            <a:off x="4719638" y="3790950"/>
            <a:ext cx="1296987"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49263"/>
            <a:endParaRPr lang="sv-SE">
              <a:solidFill>
                <a:srgbClr val="000000"/>
              </a:solidFill>
              <a:latin typeface="Verdana" charset="0"/>
              <a:cs typeface="Arial" charset="0"/>
            </a:endParaRPr>
          </a:p>
        </p:txBody>
      </p:sp>
      <p:sp>
        <p:nvSpPr>
          <p:cNvPr id="1034" name="Text Box 15"/>
          <p:cNvSpPr txBox="1">
            <a:spLocks noChangeArrowheads="1"/>
          </p:cNvSpPr>
          <p:nvPr/>
        </p:nvSpPr>
        <p:spPr bwMode="auto">
          <a:xfrm>
            <a:off x="4806950" y="3786188"/>
            <a:ext cx="14017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0"/>
              </a:spcBef>
              <a:defRPr>
                <a:solidFill>
                  <a:schemeClr val="tx1"/>
                </a:solidFill>
                <a:latin typeface="Verdana" charset="0"/>
                <a:ea typeface="ＭＳ Ｐゴシック" charset="0"/>
                <a:cs typeface="Arial" charset="0"/>
              </a:defRPr>
            </a:lvl1pPr>
            <a:lvl2pPr marL="742950" indent="-285750">
              <a:spcBef>
                <a:spcPct val="0"/>
              </a:spcBef>
              <a:defRPr>
                <a:solidFill>
                  <a:schemeClr val="tx1"/>
                </a:solidFill>
                <a:latin typeface="Verdana" charset="0"/>
                <a:ea typeface="Arial" charset="0"/>
                <a:cs typeface="Arial" charset="0"/>
              </a:defRPr>
            </a:lvl2pPr>
            <a:lvl3pPr marL="1143000" indent="-228600">
              <a:spcBef>
                <a:spcPct val="0"/>
              </a:spcBef>
              <a:defRPr>
                <a:solidFill>
                  <a:schemeClr val="tx1"/>
                </a:solidFill>
                <a:latin typeface="Verdana" charset="0"/>
                <a:ea typeface="Arial" charset="0"/>
                <a:cs typeface="Arial" charset="0"/>
              </a:defRPr>
            </a:lvl3pPr>
            <a:lvl4pPr marL="1600200" indent="-228600">
              <a:spcBef>
                <a:spcPct val="0"/>
              </a:spcBef>
              <a:defRPr>
                <a:solidFill>
                  <a:schemeClr val="tx1"/>
                </a:solidFill>
                <a:latin typeface="Verdana" charset="0"/>
                <a:ea typeface="Arial" charset="0"/>
                <a:cs typeface="Arial" charset="0"/>
              </a:defRPr>
            </a:lvl4pPr>
            <a:lvl5pPr marL="2057400" indent="-228600">
              <a:spcBef>
                <a:spcPct val="0"/>
              </a:spcBef>
              <a:defRPr>
                <a:solidFill>
                  <a:schemeClr val="tx1"/>
                </a:solidFill>
                <a:latin typeface="Verdana" charset="0"/>
                <a:ea typeface="Arial" charset="0"/>
                <a:cs typeface="Arial" charset="0"/>
              </a:defRPr>
            </a:lvl5pPr>
            <a:lvl6pPr marL="2514600" indent="-228600" defTabSz="449263" fontAlgn="base">
              <a:spcBef>
                <a:spcPct val="0"/>
              </a:spcBef>
              <a:spcAft>
                <a:spcPct val="0"/>
              </a:spcAft>
              <a:defRPr>
                <a:solidFill>
                  <a:schemeClr val="tx1"/>
                </a:solidFill>
                <a:latin typeface="Verdana" charset="0"/>
                <a:ea typeface="Arial" charset="0"/>
                <a:cs typeface="Arial" charset="0"/>
              </a:defRPr>
            </a:lvl6pPr>
            <a:lvl7pPr marL="2971800" indent="-228600" defTabSz="449263" fontAlgn="base">
              <a:spcBef>
                <a:spcPct val="0"/>
              </a:spcBef>
              <a:spcAft>
                <a:spcPct val="0"/>
              </a:spcAft>
              <a:defRPr>
                <a:solidFill>
                  <a:schemeClr val="tx1"/>
                </a:solidFill>
                <a:latin typeface="Verdana" charset="0"/>
                <a:ea typeface="Arial" charset="0"/>
                <a:cs typeface="Arial" charset="0"/>
              </a:defRPr>
            </a:lvl7pPr>
            <a:lvl8pPr marL="3429000" indent="-228600" defTabSz="449263" fontAlgn="base">
              <a:spcBef>
                <a:spcPct val="0"/>
              </a:spcBef>
              <a:spcAft>
                <a:spcPct val="0"/>
              </a:spcAft>
              <a:defRPr>
                <a:solidFill>
                  <a:schemeClr val="tx1"/>
                </a:solidFill>
                <a:latin typeface="Verdana" charset="0"/>
                <a:ea typeface="Arial" charset="0"/>
                <a:cs typeface="Arial" charset="0"/>
              </a:defRPr>
            </a:lvl8pPr>
            <a:lvl9pPr marL="3886200" indent="-228600" defTabSz="449263" fontAlgn="base">
              <a:spcBef>
                <a:spcPct val="0"/>
              </a:spcBef>
              <a:spcAft>
                <a:spcPct val="0"/>
              </a:spcAft>
              <a:defRPr>
                <a:solidFill>
                  <a:schemeClr val="tx1"/>
                </a:solidFill>
                <a:latin typeface="Verdana" charset="0"/>
                <a:ea typeface="Arial" charset="0"/>
                <a:cs typeface="Arial" charset="0"/>
              </a:defRPr>
            </a:lvl9pPr>
          </a:lstStyle>
          <a:p>
            <a:pPr defTabSz="449263"/>
            <a:r>
              <a:rPr lang="en-US" sz="1400">
                <a:solidFill>
                  <a:srgbClr val="000000"/>
                </a:solidFill>
                <a:latin typeface="Calibri" charset="0"/>
              </a:rPr>
              <a:t>Cell proliferation</a:t>
            </a:r>
          </a:p>
        </p:txBody>
      </p:sp>
      <p:grpSp>
        <p:nvGrpSpPr>
          <p:cNvPr id="2" name="Group 18"/>
          <p:cNvGrpSpPr>
            <a:grpSpLocks/>
          </p:cNvGrpSpPr>
          <p:nvPr/>
        </p:nvGrpSpPr>
        <p:grpSpPr bwMode="auto">
          <a:xfrm>
            <a:off x="6159500" y="2566988"/>
            <a:ext cx="288925" cy="142875"/>
            <a:chOff x="4558" y="2614"/>
            <a:chExt cx="182" cy="90"/>
          </a:xfrm>
        </p:grpSpPr>
        <p:sp>
          <p:nvSpPr>
            <p:cNvPr id="1048" name="Line 16"/>
            <p:cNvSpPr>
              <a:spLocks noChangeShapeType="1"/>
            </p:cNvSpPr>
            <p:nvPr/>
          </p:nvSpPr>
          <p:spPr bwMode="auto">
            <a:xfrm>
              <a:off x="4558" y="2659"/>
              <a:ext cx="182"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defTabSz="449263">
                <a:spcBef>
                  <a:spcPts val="1200"/>
                </a:spcBef>
                <a:buFontTx/>
                <a:buChar char="•"/>
              </a:pPr>
              <a:endParaRPr lang="en-US" sz="1600">
                <a:solidFill>
                  <a:srgbClr val="000000"/>
                </a:solidFill>
                <a:latin typeface="Arial" charset="0"/>
                <a:cs typeface="Arial" charset="0"/>
              </a:endParaRPr>
            </a:p>
          </p:txBody>
        </p:sp>
        <p:sp>
          <p:nvSpPr>
            <p:cNvPr id="1049" name="Line 17"/>
            <p:cNvSpPr>
              <a:spLocks noChangeShapeType="1"/>
            </p:cNvSpPr>
            <p:nvPr/>
          </p:nvSpPr>
          <p:spPr bwMode="auto">
            <a:xfrm>
              <a:off x="4558" y="2614"/>
              <a:ext cx="0" cy="9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defTabSz="449263">
                <a:spcBef>
                  <a:spcPts val="1200"/>
                </a:spcBef>
                <a:buFontTx/>
                <a:buChar char="•"/>
              </a:pPr>
              <a:endParaRPr lang="en-US" sz="1600">
                <a:solidFill>
                  <a:srgbClr val="000000"/>
                </a:solidFill>
                <a:latin typeface="Arial" charset="0"/>
                <a:cs typeface="Arial" charset="0"/>
              </a:endParaRPr>
            </a:p>
          </p:txBody>
        </p:sp>
      </p:grpSp>
      <p:sp>
        <p:nvSpPr>
          <p:cNvPr id="1036" name="Rectangle 22"/>
          <p:cNvSpPr>
            <a:spLocks noChangeArrowheads="1"/>
          </p:cNvSpPr>
          <p:nvPr/>
        </p:nvSpPr>
        <p:spPr bwMode="auto">
          <a:xfrm>
            <a:off x="0" y="3429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defTabSz="449263"/>
            <a:endParaRPr lang="sv-SE">
              <a:solidFill>
                <a:srgbClr val="000000"/>
              </a:solidFill>
              <a:latin typeface="Verdana" charset="0"/>
              <a:cs typeface="Arial" charset="0"/>
            </a:endParaRPr>
          </a:p>
        </p:txBody>
      </p:sp>
      <p:pic>
        <p:nvPicPr>
          <p:cNvPr id="1037" name="Picture 30" descr="2007_01_10_inflamed ski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4221163"/>
            <a:ext cx="266700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8" name="Text Box 33"/>
          <p:cNvSpPr txBox="1">
            <a:spLocks noChangeArrowheads="1"/>
          </p:cNvSpPr>
          <p:nvPr/>
        </p:nvSpPr>
        <p:spPr bwMode="auto">
          <a:xfrm>
            <a:off x="5127625" y="6094413"/>
            <a:ext cx="16081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0"/>
              </a:spcBef>
              <a:defRPr>
                <a:solidFill>
                  <a:schemeClr val="tx1"/>
                </a:solidFill>
                <a:latin typeface="Verdana" charset="0"/>
                <a:ea typeface="ＭＳ Ｐゴシック" charset="0"/>
                <a:cs typeface="Arial" charset="0"/>
              </a:defRPr>
            </a:lvl1pPr>
            <a:lvl2pPr marL="742950" indent="-285750">
              <a:spcBef>
                <a:spcPct val="0"/>
              </a:spcBef>
              <a:defRPr>
                <a:solidFill>
                  <a:schemeClr val="tx1"/>
                </a:solidFill>
                <a:latin typeface="Verdana" charset="0"/>
                <a:ea typeface="Arial" charset="0"/>
                <a:cs typeface="Arial" charset="0"/>
              </a:defRPr>
            </a:lvl2pPr>
            <a:lvl3pPr marL="1143000" indent="-228600">
              <a:spcBef>
                <a:spcPct val="0"/>
              </a:spcBef>
              <a:defRPr>
                <a:solidFill>
                  <a:schemeClr val="tx1"/>
                </a:solidFill>
                <a:latin typeface="Verdana" charset="0"/>
                <a:ea typeface="Arial" charset="0"/>
                <a:cs typeface="Arial" charset="0"/>
              </a:defRPr>
            </a:lvl3pPr>
            <a:lvl4pPr marL="1600200" indent="-228600">
              <a:spcBef>
                <a:spcPct val="0"/>
              </a:spcBef>
              <a:defRPr>
                <a:solidFill>
                  <a:schemeClr val="tx1"/>
                </a:solidFill>
                <a:latin typeface="Verdana" charset="0"/>
                <a:ea typeface="Arial" charset="0"/>
                <a:cs typeface="Arial" charset="0"/>
              </a:defRPr>
            </a:lvl4pPr>
            <a:lvl5pPr marL="2057400" indent="-228600">
              <a:spcBef>
                <a:spcPct val="0"/>
              </a:spcBef>
              <a:defRPr>
                <a:solidFill>
                  <a:schemeClr val="tx1"/>
                </a:solidFill>
                <a:latin typeface="Verdana" charset="0"/>
                <a:ea typeface="Arial" charset="0"/>
                <a:cs typeface="Arial" charset="0"/>
              </a:defRPr>
            </a:lvl5pPr>
            <a:lvl6pPr marL="2514600" indent="-228600" defTabSz="449263" fontAlgn="base">
              <a:spcBef>
                <a:spcPct val="0"/>
              </a:spcBef>
              <a:spcAft>
                <a:spcPct val="0"/>
              </a:spcAft>
              <a:defRPr>
                <a:solidFill>
                  <a:schemeClr val="tx1"/>
                </a:solidFill>
                <a:latin typeface="Verdana" charset="0"/>
                <a:ea typeface="Arial" charset="0"/>
                <a:cs typeface="Arial" charset="0"/>
              </a:defRPr>
            </a:lvl6pPr>
            <a:lvl7pPr marL="2971800" indent="-228600" defTabSz="449263" fontAlgn="base">
              <a:spcBef>
                <a:spcPct val="0"/>
              </a:spcBef>
              <a:spcAft>
                <a:spcPct val="0"/>
              </a:spcAft>
              <a:defRPr>
                <a:solidFill>
                  <a:schemeClr val="tx1"/>
                </a:solidFill>
                <a:latin typeface="Verdana" charset="0"/>
                <a:ea typeface="Arial" charset="0"/>
                <a:cs typeface="Arial" charset="0"/>
              </a:defRPr>
            </a:lvl7pPr>
            <a:lvl8pPr marL="3429000" indent="-228600" defTabSz="449263" fontAlgn="base">
              <a:spcBef>
                <a:spcPct val="0"/>
              </a:spcBef>
              <a:spcAft>
                <a:spcPct val="0"/>
              </a:spcAft>
              <a:defRPr>
                <a:solidFill>
                  <a:schemeClr val="tx1"/>
                </a:solidFill>
                <a:latin typeface="Verdana" charset="0"/>
                <a:ea typeface="Arial" charset="0"/>
                <a:cs typeface="Arial" charset="0"/>
              </a:defRPr>
            </a:lvl8pPr>
            <a:lvl9pPr marL="3886200" indent="-228600" defTabSz="449263" fontAlgn="base">
              <a:spcBef>
                <a:spcPct val="0"/>
              </a:spcBef>
              <a:spcAft>
                <a:spcPct val="0"/>
              </a:spcAft>
              <a:defRPr>
                <a:solidFill>
                  <a:schemeClr val="tx1"/>
                </a:solidFill>
                <a:latin typeface="Verdana" charset="0"/>
                <a:ea typeface="Arial" charset="0"/>
                <a:cs typeface="Arial" charset="0"/>
              </a:defRPr>
            </a:lvl9pPr>
          </a:lstStyle>
          <a:p>
            <a:pPr defTabSz="449263"/>
            <a:r>
              <a:rPr lang="en-US" sz="1600">
                <a:solidFill>
                  <a:srgbClr val="000000"/>
                </a:solidFill>
                <a:latin typeface="Calibri" charset="0"/>
              </a:rPr>
              <a:t>Atopic dermatitis</a:t>
            </a:r>
          </a:p>
        </p:txBody>
      </p:sp>
      <p:sp>
        <p:nvSpPr>
          <p:cNvPr id="1039" name="Text Box 35"/>
          <p:cNvSpPr txBox="1">
            <a:spLocks noChangeArrowheads="1"/>
          </p:cNvSpPr>
          <p:nvPr/>
        </p:nvSpPr>
        <p:spPr bwMode="auto">
          <a:xfrm>
            <a:off x="5834063" y="1389063"/>
            <a:ext cx="14097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0"/>
              </a:spcBef>
              <a:defRPr>
                <a:solidFill>
                  <a:schemeClr val="tx1"/>
                </a:solidFill>
                <a:latin typeface="Verdana" charset="0"/>
                <a:ea typeface="ＭＳ Ｐゴシック" charset="0"/>
                <a:cs typeface="Arial" charset="0"/>
              </a:defRPr>
            </a:lvl1pPr>
            <a:lvl2pPr marL="742950" indent="-285750">
              <a:spcBef>
                <a:spcPct val="0"/>
              </a:spcBef>
              <a:defRPr>
                <a:solidFill>
                  <a:schemeClr val="tx1"/>
                </a:solidFill>
                <a:latin typeface="Verdana" charset="0"/>
                <a:ea typeface="Arial" charset="0"/>
                <a:cs typeface="Arial" charset="0"/>
              </a:defRPr>
            </a:lvl2pPr>
            <a:lvl3pPr marL="1143000" indent="-228600">
              <a:spcBef>
                <a:spcPct val="0"/>
              </a:spcBef>
              <a:defRPr>
                <a:solidFill>
                  <a:schemeClr val="tx1"/>
                </a:solidFill>
                <a:latin typeface="Verdana" charset="0"/>
                <a:ea typeface="Arial" charset="0"/>
                <a:cs typeface="Arial" charset="0"/>
              </a:defRPr>
            </a:lvl3pPr>
            <a:lvl4pPr marL="1600200" indent="-228600">
              <a:spcBef>
                <a:spcPct val="0"/>
              </a:spcBef>
              <a:defRPr>
                <a:solidFill>
                  <a:schemeClr val="tx1"/>
                </a:solidFill>
                <a:latin typeface="Verdana" charset="0"/>
                <a:ea typeface="Arial" charset="0"/>
                <a:cs typeface="Arial" charset="0"/>
              </a:defRPr>
            </a:lvl4pPr>
            <a:lvl5pPr marL="2057400" indent="-228600">
              <a:spcBef>
                <a:spcPct val="0"/>
              </a:spcBef>
              <a:defRPr>
                <a:solidFill>
                  <a:schemeClr val="tx1"/>
                </a:solidFill>
                <a:latin typeface="Verdana" charset="0"/>
                <a:ea typeface="Arial" charset="0"/>
                <a:cs typeface="Arial" charset="0"/>
              </a:defRPr>
            </a:lvl5pPr>
            <a:lvl6pPr marL="2514600" indent="-228600" defTabSz="449263" fontAlgn="base">
              <a:spcBef>
                <a:spcPct val="0"/>
              </a:spcBef>
              <a:spcAft>
                <a:spcPct val="0"/>
              </a:spcAft>
              <a:defRPr>
                <a:solidFill>
                  <a:schemeClr val="tx1"/>
                </a:solidFill>
                <a:latin typeface="Verdana" charset="0"/>
                <a:ea typeface="Arial" charset="0"/>
                <a:cs typeface="Arial" charset="0"/>
              </a:defRPr>
            </a:lvl6pPr>
            <a:lvl7pPr marL="2971800" indent="-228600" defTabSz="449263" fontAlgn="base">
              <a:spcBef>
                <a:spcPct val="0"/>
              </a:spcBef>
              <a:spcAft>
                <a:spcPct val="0"/>
              </a:spcAft>
              <a:defRPr>
                <a:solidFill>
                  <a:schemeClr val="tx1"/>
                </a:solidFill>
                <a:latin typeface="Verdana" charset="0"/>
                <a:ea typeface="Arial" charset="0"/>
                <a:cs typeface="Arial" charset="0"/>
              </a:defRPr>
            </a:lvl7pPr>
            <a:lvl8pPr marL="3429000" indent="-228600" defTabSz="449263" fontAlgn="base">
              <a:spcBef>
                <a:spcPct val="0"/>
              </a:spcBef>
              <a:spcAft>
                <a:spcPct val="0"/>
              </a:spcAft>
              <a:defRPr>
                <a:solidFill>
                  <a:schemeClr val="tx1"/>
                </a:solidFill>
                <a:latin typeface="Verdana" charset="0"/>
                <a:ea typeface="Arial" charset="0"/>
                <a:cs typeface="Arial" charset="0"/>
              </a:defRPr>
            </a:lvl8pPr>
            <a:lvl9pPr marL="3886200" indent="-228600" defTabSz="449263" fontAlgn="base">
              <a:spcBef>
                <a:spcPct val="0"/>
              </a:spcBef>
              <a:spcAft>
                <a:spcPct val="0"/>
              </a:spcAft>
              <a:defRPr>
                <a:solidFill>
                  <a:schemeClr val="tx1"/>
                </a:solidFill>
                <a:latin typeface="Verdana" charset="0"/>
                <a:ea typeface="Arial" charset="0"/>
                <a:cs typeface="Arial" charset="0"/>
              </a:defRPr>
            </a:lvl9pPr>
          </a:lstStyle>
          <a:p>
            <a:pPr algn="ctr" defTabSz="449263"/>
            <a:r>
              <a:rPr lang="en-US" sz="1600">
                <a:solidFill>
                  <a:srgbClr val="000000"/>
                </a:solidFill>
                <a:latin typeface="Calibri" charset="0"/>
              </a:rPr>
              <a:t>Staphylococcal</a:t>
            </a:r>
          </a:p>
          <a:p>
            <a:pPr algn="ctr" defTabSz="449263"/>
            <a:r>
              <a:rPr lang="en-US" sz="1600">
                <a:solidFill>
                  <a:srgbClr val="000000"/>
                </a:solidFill>
                <a:latin typeface="Calibri" charset="0"/>
              </a:rPr>
              <a:t>superantigen</a:t>
            </a:r>
          </a:p>
        </p:txBody>
      </p:sp>
      <p:sp>
        <p:nvSpPr>
          <p:cNvPr id="1040" name="Line 37"/>
          <p:cNvSpPr>
            <a:spLocks noChangeShapeType="1"/>
          </p:cNvSpPr>
          <p:nvPr/>
        </p:nvSpPr>
        <p:spPr bwMode="auto">
          <a:xfrm>
            <a:off x="6697663" y="1938338"/>
            <a:ext cx="144462" cy="5762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449263">
              <a:spcBef>
                <a:spcPts val="1200"/>
              </a:spcBef>
              <a:buFontTx/>
              <a:buChar char="•"/>
            </a:pPr>
            <a:endParaRPr lang="en-US" sz="1600">
              <a:solidFill>
                <a:srgbClr val="000000"/>
              </a:solidFill>
              <a:latin typeface="Arial" charset="0"/>
              <a:cs typeface="Arial" charset="0"/>
            </a:endParaRPr>
          </a:p>
        </p:txBody>
      </p:sp>
      <p:sp>
        <p:nvSpPr>
          <p:cNvPr id="1041" name="Text Box 41"/>
          <p:cNvSpPr txBox="1">
            <a:spLocks noChangeArrowheads="1"/>
          </p:cNvSpPr>
          <p:nvPr/>
        </p:nvSpPr>
        <p:spPr bwMode="auto">
          <a:xfrm>
            <a:off x="7315200" y="1489075"/>
            <a:ext cx="9159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0"/>
              </a:spcBef>
              <a:defRPr>
                <a:solidFill>
                  <a:schemeClr val="tx1"/>
                </a:solidFill>
                <a:latin typeface="Verdana" charset="0"/>
                <a:ea typeface="ＭＳ Ｐゴシック" charset="0"/>
                <a:cs typeface="Arial" charset="0"/>
              </a:defRPr>
            </a:lvl1pPr>
            <a:lvl2pPr marL="742950" indent="-285750">
              <a:spcBef>
                <a:spcPct val="0"/>
              </a:spcBef>
              <a:defRPr>
                <a:solidFill>
                  <a:schemeClr val="tx1"/>
                </a:solidFill>
                <a:latin typeface="Verdana" charset="0"/>
                <a:ea typeface="Arial" charset="0"/>
                <a:cs typeface="Arial" charset="0"/>
              </a:defRPr>
            </a:lvl2pPr>
            <a:lvl3pPr marL="1143000" indent="-228600">
              <a:spcBef>
                <a:spcPct val="0"/>
              </a:spcBef>
              <a:defRPr>
                <a:solidFill>
                  <a:schemeClr val="tx1"/>
                </a:solidFill>
                <a:latin typeface="Verdana" charset="0"/>
                <a:ea typeface="Arial" charset="0"/>
                <a:cs typeface="Arial" charset="0"/>
              </a:defRPr>
            </a:lvl3pPr>
            <a:lvl4pPr marL="1600200" indent="-228600">
              <a:spcBef>
                <a:spcPct val="0"/>
              </a:spcBef>
              <a:defRPr>
                <a:solidFill>
                  <a:schemeClr val="tx1"/>
                </a:solidFill>
                <a:latin typeface="Verdana" charset="0"/>
                <a:ea typeface="Arial" charset="0"/>
                <a:cs typeface="Arial" charset="0"/>
              </a:defRPr>
            </a:lvl4pPr>
            <a:lvl5pPr marL="2057400" indent="-228600">
              <a:spcBef>
                <a:spcPct val="0"/>
              </a:spcBef>
              <a:defRPr>
                <a:solidFill>
                  <a:schemeClr val="tx1"/>
                </a:solidFill>
                <a:latin typeface="Verdana" charset="0"/>
                <a:ea typeface="Arial" charset="0"/>
                <a:cs typeface="Arial" charset="0"/>
              </a:defRPr>
            </a:lvl5pPr>
            <a:lvl6pPr marL="2514600" indent="-228600" defTabSz="449263" fontAlgn="base">
              <a:spcBef>
                <a:spcPct val="0"/>
              </a:spcBef>
              <a:spcAft>
                <a:spcPct val="0"/>
              </a:spcAft>
              <a:defRPr>
                <a:solidFill>
                  <a:schemeClr val="tx1"/>
                </a:solidFill>
                <a:latin typeface="Verdana" charset="0"/>
                <a:ea typeface="Arial" charset="0"/>
                <a:cs typeface="Arial" charset="0"/>
              </a:defRPr>
            </a:lvl6pPr>
            <a:lvl7pPr marL="2971800" indent="-228600" defTabSz="449263" fontAlgn="base">
              <a:spcBef>
                <a:spcPct val="0"/>
              </a:spcBef>
              <a:spcAft>
                <a:spcPct val="0"/>
              </a:spcAft>
              <a:defRPr>
                <a:solidFill>
                  <a:schemeClr val="tx1"/>
                </a:solidFill>
                <a:latin typeface="Verdana" charset="0"/>
                <a:ea typeface="Arial" charset="0"/>
                <a:cs typeface="Arial" charset="0"/>
              </a:defRPr>
            </a:lvl7pPr>
            <a:lvl8pPr marL="3429000" indent="-228600" defTabSz="449263" fontAlgn="base">
              <a:spcBef>
                <a:spcPct val="0"/>
              </a:spcBef>
              <a:spcAft>
                <a:spcPct val="0"/>
              </a:spcAft>
              <a:defRPr>
                <a:solidFill>
                  <a:schemeClr val="tx1"/>
                </a:solidFill>
                <a:latin typeface="Verdana" charset="0"/>
                <a:ea typeface="Arial" charset="0"/>
                <a:cs typeface="Arial" charset="0"/>
              </a:defRPr>
            </a:lvl8pPr>
            <a:lvl9pPr marL="3886200" indent="-228600" defTabSz="449263" fontAlgn="base">
              <a:spcBef>
                <a:spcPct val="0"/>
              </a:spcBef>
              <a:spcAft>
                <a:spcPct val="0"/>
              </a:spcAft>
              <a:defRPr>
                <a:solidFill>
                  <a:schemeClr val="tx1"/>
                </a:solidFill>
                <a:latin typeface="Verdana" charset="0"/>
                <a:ea typeface="Arial" charset="0"/>
                <a:cs typeface="Arial" charset="0"/>
              </a:defRPr>
            </a:lvl9pPr>
          </a:lstStyle>
          <a:p>
            <a:pPr algn="ctr" defTabSz="449263"/>
            <a:r>
              <a:rPr lang="en-US" sz="1600">
                <a:solidFill>
                  <a:srgbClr val="000000"/>
                </a:solidFill>
                <a:latin typeface="Calibri" charset="0"/>
              </a:rPr>
              <a:t>Allergen</a:t>
            </a:r>
          </a:p>
        </p:txBody>
      </p:sp>
      <p:sp>
        <p:nvSpPr>
          <p:cNvPr id="1042" name="Line 42"/>
          <p:cNvSpPr>
            <a:spLocks noChangeShapeType="1"/>
          </p:cNvSpPr>
          <p:nvPr/>
        </p:nvSpPr>
        <p:spPr bwMode="auto">
          <a:xfrm flipH="1">
            <a:off x="7131050" y="1795463"/>
            <a:ext cx="431800" cy="7191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449263">
              <a:spcBef>
                <a:spcPts val="1200"/>
              </a:spcBef>
              <a:buFontTx/>
              <a:buChar char="•"/>
            </a:pPr>
            <a:endParaRPr lang="en-US" sz="1600">
              <a:solidFill>
                <a:srgbClr val="000000"/>
              </a:solidFill>
              <a:latin typeface="Arial" charset="0"/>
              <a:cs typeface="Arial" charset="0"/>
            </a:endParaRPr>
          </a:p>
        </p:txBody>
      </p:sp>
      <p:sp>
        <p:nvSpPr>
          <p:cNvPr id="1043" name="Rectangle 43"/>
          <p:cNvSpPr>
            <a:spLocks noChangeArrowheads="1"/>
          </p:cNvSpPr>
          <p:nvPr/>
        </p:nvSpPr>
        <p:spPr bwMode="auto">
          <a:xfrm>
            <a:off x="5510213" y="2565400"/>
            <a:ext cx="576262"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49263"/>
            <a:endParaRPr lang="sv-SE">
              <a:solidFill>
                <a:srgbClr val="000000"/>
              </a:solidFill>
              <a:latin typeface="Verdana" charset="0"/>
              <a:cs typeface="Arial" charset="0"/>
            </a:endParaRPr>
          </a:p>
        </p:txBody>
      </p:sp>
      <p:sp>
        <p:nvSpPr>
          <p:cNvPr id="1044" name="Text Box 44"/>
          <p:cNvSpPr txBox="1">
            <a:spLocks noChangeArrowheads="1"/>
          </p:cNvSpPr>
          <p:nvPr/>
        </p:nvSpPr>
        <p:spPr bwMode="auto">
          <a:xfrm>
            <a:off x="5438775" y="2493963"/>
            <a:ext cx="692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0"/>
              </a:spcBef>
              <a:defRPr>
                <a:solidFill>
                  <a:schemeClr val="tx1"/>
                </a:solidFill>
                <a:latin typeface="Verdana" charset="0"/>
                <a:ea typeface="ＭＳ Ｐゴシック" charset="0"/>
                <a:cs typeface="Arial" charset="0"/>
              </a:defRPr>
            </a:lvl1pPr>
            <a:lvl2pPr marL="742950" indent="-285750">
              <a:spcBef>
                <a:spcPct val="0"/>
              </a:spcBef>
              <a:defRPr>
                <a:solidFill>
                  <a:schemeClr val="tx1"/>
                </a:solidFill>
                <a:latin typeface="Verdana" charset="0"/>
                <a:ea typeface="Arial" charset="0"/>
                <a:cs typeface="Arial" charset="0"/>
              </a:defRPr>
            </a:lvl2pPr>
            <a:lvl3pPr marL="1143000" indent="-228600">
              <a:spcBef>
                <a:spcPct val="0"/>
              </a:spcBef>
              <a:defRPr>
                <a:solidFill>
                  <a:schemeClr val="tx1"/>
                </a:solidFill>
                <a:latin typeface="Verdana" charset="0"/>
                <a:ea typeface="Arial" charset="0"/>
                <a:cs typeface="Arial" charset="0"/>
              </a:defRPr>
            </a:lvl3pPr>
            <a:lvl4pPr marL="1600200" indent="-228600">
              <a:spcBef>
                <a:spcPct val="0"/>
              </a:spcBef>
              <a:defRPr>
                <a:solidFill>
                  <a:schemeClr val="tx1"/>
                </a:solidFill>
                <a:latin typeface="Verdana" charset="0"/>
                <a:ea typeface="Arial" charset="0"/>
                <a:cs typeface="Arial" charset="0"/>
              </a:defRPr>
            </a:lvl4pPr>
            <a:lvl5pPr marL="2057400" indent="-228600">
              <a:spcBef>
                <a:spcPct val="0"/>
              </a:spcBef>
              <a:defRPr>
                <a:solidFill>
                  <a:schemeClr val="tx1"/>
                </a:solidFill>
                <a:latin typeface="Verdana" charset="0"/>
                <a:ea typeface="Arial" charset="0"/>
                <a:cs typeface="Arial" charset="0"/>
              </a:defRPr>
            </a:lvl5pPr>
            <a:lvl6pPr marL="2514600" indent="-228600" defTabSz="449263" fontAlgn="base">
              <a:spcBef>
                <a:spcPct val="0"/>
              </a:spcBef>
              <a:spcAft>
                <a:spcPct val="0"/>
              </a:spcAft>
              <a:defRPr>
                <a:solidFill>
                  <a:schemeClr val="tx1"/>
                </a:solidFill>
                <a:latin typeface="Verdana" charset="0"/>
                <a:ea typeface="Arial" charset="0"/>
                <a:cs typeface="Arial" charset="0"/>
              </a:defRPr>
            </a:lvl6pPr>
            <a:lvl7pPr marL="2971800" indent="-228600" defTabSz="449263" fontAlgn="base">
              <a:spcBef>
                <a:spcPct val="0"/>
              </a:spcBef>
              <a:spcAft>
                <a:spcPct val="0"/>
              </a:spcAft>
              <a:defRPr>
                <a:solidFill>
                  <a:schemeClr val="tx1"/>
                </a:solidFill>
                <a:latin typeface="Verdana" charset="0"/>
                <a:ea typeface="Arial" charset="0"/>
                <a:cs typeface="Arial" charset="0"/>
              </a:defRPr>
            </a:lvl7pPr>
            <a:lvl8pPr marL="3429000" indent="-228600" defTabSz="449263" fontAlgn="base">
              <a:spcBef>
                <a:spcPct val="0"/>
              </a:spcBef>
              <a:spcAft>
                <a:spcPct val="0"/>
              </a:spcAft>
              <a:defRPr>
                <a:solidFill>
                  <a:schemeClr val="tx1"/>
                </a:solidFill>
                <a:latin typeface="Verdana" charset="0"/>
                <a:ea typeface="Arial" charset="0"/>
                <a:cs typeface="Arial" charset="0"/>
              </a:defRPr>
            </a:lvl8pPr>
            <a:lvl9pPr marL="3886200" indent="-228600" defTabSz="449263" fontAlgn="base">
              <a:spcBef>
                <a:spcPct val="0"/>
              </a:spcBef>
              <a:spcAft>
                <a:spcPct val="0"/>
              </a:spcAft>
              <a:defRPr>
                <a:solidFill>
                  <a:schemeClr val="tx1"/>
                </a:solidFill>
                <a:latin typeface="Verdana" charset="0"/>
                <a:ea typeface="Arial" charset="0"/>
                <a:cs typeface="Arial" charset="0"/>
              </a:defRPr>
            </a:lvl9pPr>
          </a:lstStyle>
          <a:p>
            <a:pPr defTabSz="449263"/>
            <a:r>
              <a:rPr lang="en-US" sz="1400" b="1">
                <a:solidFill>
                  <a:srgbClr val="0000CC"/>
                </a:solidFill>
                <a:latin typeface="Calibri" charset="0"/>
              </a:rPr>
              <a:t>CTLA-4</a:t>
            </a:r>
          </a:p>
        </p:txBody>
      </p:sp>
      <p:pic>
        <p:nvPicPr>
          <p:cNvPr id="1045" name="Picture 8" descr="AD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80288" y="4437063"/>
            <a:ext cx="960437" cy="14192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46" name="Text Box 49"/>
          <p:cNvSpPr txBox="1">
            <a:spLocks noChangeArrowheads="1"/>
          </p:cNvSpPr>
          <p:nvPr/>
        </p:nvSpPr>
        <p:spPr bwMode="auto">
          <a:xfrm>
            <a:off x="-32" y="1357298"/>
            <a:ext cx="381635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9388" indent="-179388">
              <a:spcBef>
                <a:spcPct val="0"/>
              </a:spcBef>
              <a:defRPr>
                <a:solidFill>
                  <a:schemeClr val="tx1"/>
                </a:solidFill>
                <a:latin typeface="Verdana" charset="0"/>
                <a:ea typeface="ＭＳ Ｐゴシック" charset="0"/>
                <a:cs typeface="Arial" charset="0"/>
              </a:defRPr>
            </a:lvl1pPr>
            <a:lvl2pPr marL="742950" indent="-285750">
              <a:spcBef>
                <a:spcPct val="0"/>
              </a:spcBef>
              <a:defRPr>
                <a:solidFill>
                  <a:schemeClr val="tx1"/>
                </a:solidFill>
                <a:latin typeface="Verdana" charset="0"/>
                <a:ea typeface="Arial" charset="0"/>
                <a:cs typeface="Arial" charset="0"/>
              </a:defRPr>
            </a:lvl2pPr>
            <a:lvl3pPr marL="1143000" indent="-228600">
              <a:spcBef>
                <a:spcPct val="0"/>
              </a:spcBef>
              <a:defRPr>
                <a:solidFill>
                  <a:schemeClr val="tx1"/>
                </a:solidFill>
                <a:latin typeface="Verdana" charset="0"/>
                <a:ea typeface="Arial" charset="0"/>
                <a:cs typeface="Arial" charset="0"/>
              </a:defRPr>
            </a:lvl3pPr>
            <a:lvl4pPr marL="1600200" indent="-228600">
              <a:spcBef>
                <a:spcPct val="0"/>
              </a:spcBef>
              <a:defRPr>
                <a:solidFill>
                  <a:schemeClr val="tx1"/>
                </a:solidFill>
                <a:latin typeface="Verdana" charset="0"/>
                <a:ea typeface="Arial" charset="0"/>
                <a:cs typeface="Arial" charset="0"/>
              </a:defRPr>
            </a:lvl4pPr>
            <a:lvl5pPr marL="2057400" indent="-228600">
              <a:spcBef>
                <a:spcPct val="0"/>
              </a:spcBef>
              <a:defRPr>
                <a:solidFill>
                  <a:schemeClr val="tx1"/>
                </a:solidFill>
                <a:latin typeface="Verdana" charset="0"/>
                <a:ea typeface="Arial" charset="0"/>
                <a:cs typeface="Arial" charset="0"/>
              </a:defRPr>
            </a:lvl5pPr>
            <a:lvl6pPr marL="2514600" indent="-228600" defTabSz="449263" fontAlgn="base">
              <a:spcBef>
                <a:spcPct val="0"/>
              </a:spcBef>
              <a:spcAft>
                <a:spcPct val="0"/>
              </a:spcAft>
              <a:defRPr>
                <a:solidFill>
                  <a:schemeClr val="tx1"/>
                </a:solidFill>
                <a:latin typeface="Verdana" charset="0"/>
                <a:ea typeface="Arial" charset="0"/>
                <a:cs typeface="Arial" charset="0"/>
              </a:defRPr>
            </a:lvl6pPr>
            <a:lvl7pPr marL="2971800" indent="-228600" defTabSz="449263" fontAlgn="base">
              <a:spcBef>
                <a:spcPct val="0"/>
              </a:spcBef>
              <a:spcAft>
                <a:spcPct val="0"/>
              </a:spcAft>
              <a:defRPr>
                <a:solidFill>
                  <a:schemeClr val="tx1"/>
                </a:solidFill>
                <a:latin typeface="Verdana" charset="0"/>
                <a:ea typeface="Arial" charset="0"/>
                <a:cs typeface="Arial" charset="0"/>
              </a:defRPr>
            </a:lvl7pPr>
            <a:lvl8pPr marL="3429000" indent="-228600" defTabSz="449263" fontAlgn="base">
              <a:spcBef>
                <a:spcPct val="0"/>
              </a:spcBef>
              <a:spcAft>
                <a:spcPct val="0"/>
              </a:spcAft>
              <a:defRPr>
                <a:solidFill>
                  <a:schemeClr val="tx1"/>
                </a:solidFill>
                <a:latin typeface="Verdana" charset="0"/>
                <a:ea typeface="Arial" charset="0"/>
                <a:cs typeface="Arial" charset="0"/>
              </a:defRPr>
            </a:lvl8pPr>
            <a:lvl9pPr marL="3886200" indent="-228600" defTabSz="449263" fontAlgn="base">
              <a:spcBef>
                <a:spcPct val="0"/>
              </a:spcBef>
              <a:spcAft>
                <a:spcPct val="0"/>
              </a:spcAft>
              <a:defRPr>
                <a:solidFill>
                  <a:schemeClr val="tx1"/>
                </a:solidFill>
                <a:latin typeface="Verdana" charset="0"/>
                <a:ea typeface="Arial" charset="0"/>
                <a:cs typeface="Arial" charset="0"/>
              </a:defRPr>
            </a:lvl9pPr>
          </a:lstStyle>
          <a:p>
            <a:pPr algn="just" defTabSz="449263">
              <a:buFontTx/>
              <a:buChar char="•"/>
            </a:pPr>
            <a:endParaRPr lang="en-US" b="1" dirty="0">
              <a:solidFill>
                <a:srgbClr val="000000"/>
              </a:solidFill>
              <a:latin typeface="Calibri" charset="0"/>
            </a:endParaRPr>
          </a:p>
          <a:p>
            <a:pPr algn="just" defTabSz="449263">
              <a:buFontTx/>
              <a:buChar char="•"/>
            </a:pPr>
            <a:r>
              <a:rPr lang="hu-HU" b="1" dirty="0">
                <a:solidFill>
                  <a:srgbClr val="000000"/>
                </a:solidFill>
                <a:latin typeface="Calibri" charset="0"/>
              </a:rPr>
              <a:t>Szuperantigének és allergének indukálhatják a miR-155 kifejeződését a bőrben</a:t>
            </a:r>
            <a:endParaRPr lang="en-US" b="1" dirty="0">
              <a:solidFill>
                <a:srgbClr val="000000"/>
              </a:solidFill>
              <a:latin typeface="Calibri" charset="0"/>
            </a:endParaRPr>
          </a:p>
          <a:p>
            <a:pPr algn="just" defTabSz="449263">
              <a:buFontTx/>
              <a:buChar char="•"/>
            </a:pPr>
            <a:endParaRPr lang="en-US" b="1" dirty="0">
              <a:solidFill>
                <a:srgbClr val="000000"/>
              </a:solidFill>
              <a:latin typeface="Calibri" charset="0"/>
            </a:endParaRPr>
          </a:p>
          <a:p>
            <a:pPr algn="just" defTabSz="449263">
              <a:buFontTx/>
              <a:buChar char="•"/>
            </a:pPr>
            <a:r>
              <a:rPr lang="en-US" b="1" dirty="0">
                <a:solidFill>
                  <a:srgbClr val="000000"/>
                </a:solidFill>
                <a:latin typeface="Calibri" charset="0"/>
              </a:rPr>
              <a:t>MiR-155 </a:t>
            </a:r>
            <a:r>
              <a:rPr lang="hu-HU" b="1" dirty="0">
                <a:solidFill>
                  <a:srgbClr val="000000"/>
                </a:solidFill>
                <a:latin typeface="Calibri" charset="0"/>
              </a:rPr>
              <a:t>szabályozza a T-sejt választ azáltal, hogy gátolja célgénjét, a</a:t>
            </a:r>
            <a:r>
              <a:rPr lang="en-US" b="1" dirty="0">
                <a:solidFill>
                  <a:srgbClr val="000000"/>
                </a:solidFill>
                <a:latin typeface="Calibri" charset="0"/>
              </a:rPr>
              <a:t> CTLA-4</a:t>
            </a:r>
            <a:r>
              <a:rPr lang="hu-HU" b="1" dirty="0">
                <a:solidFill>
                  <a:srgbClr val="000000"/>
                </a:solidFill>
                <a:latin typeface="Calibri" charset="0"/>
              </a:rPr>
              <a:t>-</a:t>
            </a:r>
            <a:r>
              <a:rPr lang="hu-HU" b="1" dirty="0" smtClean="0">
                <a:solidFill>
                  <a:srgbClr val="000000"/>
                </a:solidFill>
                <a:latin typeface="Calibri" charset="0"/>
              </a:rPr>
              <a:t>et, amely egy gátló molekula T sejtekben</a:t>
            </a:r>
            <a:endParaRPr lang="hu-HU" b="1" dirty="0">
              <a:solidFill>
                <a:srgbClr val="000000"/>
              </a:solidFill>
              <a:latin typeface="Calibri" charset="0"/>
            </a:endParaRPr>
          </a:p>
          <a:p>
            <a:pPr algn="just" defTabSz="449263">
              <a:buFontTx/>
              <a:buChar char="•"/>
            </a:pPr>
            <a:endParaRPr lang="hu-HU" b="1" dirty="0">
              <a:solidFill>
                <a:srgbClr val="000000"/>
              </a:solidFill>
              <a:latin typeface="Calibri" charset="0"/>
            </a:endParaRPr>
          </a:p>
          <a:p>
            <a:pPr algn="just" defTabSz="449263">
              <a:buFontTx/>
              <a:buChar char="•"/>
            </a:pPr>
            <a:r>
              <a:rPr lang="hu-HU" b="1" dirty="0">
                <a:solidFill>
                  <a:srgbClr val="000000"/>
                </a:solidFill>
                <a:latin typeface="Calibri" charset="0"/>
              </a:rPr>
              <a:t>Emelkedett miR-155-szint növeli a T-sejt-aktivációt</a:t>
            </a:r>
            <a:endParaRPr lang="en-US" b="1" dirty="0">
              <a:solidFill>
                <a:srgbClr val="000000"/>
              </a:solidFill>
              <a:latin typeface="Calibri" charset="0"/>
            </a:endParaRPr>
          </a:p>
          <a:p>
            <a:pPr algn="just" defTabSz="449263">
              <a:buFontTx/>
              <a:buChar char="•"/>
            </a:pPr>
            <a:endParaRPr lang="en-US" b="1" dirty="0">
              <a:solidFill>
                <a:srgbClr val="000000"/>
              </a:solidFill>
              <a:latin typeface="Calibri" charset="0"/>
            </a:endParaRPr>
          </a:p>
          <a:p>
            <a:pPr algn="just" defTabSz="449263">
              <a:buFontTx/>
              <a:buChar char="•"/>
            </a:pPr>
            <a:r>
              <a:rPr lang="en-US" b="1" dirty="0">
                <a:solidFill>
                  <a:srgbClr val="000000"/>
                </a:solidFill>
                <a:latin typeface="Calibri" charset="0"/>
              </a:rPr>
              <a:t>MiR-155 is a therapeutic target for autoimmune and inflammatory diseases </a:t>
            </a:r>
          </a:p>
          <a:p>
            <a:pPr algn="just" defTabSz="449263">
              <a:buFontTx/>
              <a:buChar char="•"/>
            </a:pPr>
            <a:endParaRPr lang="en-US" b="1" dirty="0">
              <a:solidFill>
                <a:srgbClr val="000000"/>
              </a:solidFill>
              <a:latin typeface="Calibri" charset="0"/>
            </a:endParaRPr>
          </a:p>
          <a:p>
            <a:pPr defTabSz="449263">
              <a:buFontTx/>
              <a:buChar char="•"/>
            </a:pPr>
            <a:endParaRPr lang="en-US" b="1" dirty="0">
              <a:solidFill>
                <a:srgbClr val="000000"/>
              </a:solidFill>
              <a:latin typeface="Calibri" charset="0"/>
            </a:endParaRPr>
          </a:p>
        </p:txBody>
      </p:sp>
      <p:sp>
        <p:nvSpPr>
          <p:cNvPr id="1047" name="Text Box 7"/>
          <p:cNvSpPr txBox="1">
            <a:spLocks noChangeArrowheads="1"/>
          </p:cNvSpPr>
          <p:nvPr/>
        </p:nvSpPr>
        <p:spPr bwMode="auto">
          <a:xfrm>
            <a:off x="214282" y="6454798"/>
            <a:ext cx="260508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0"/>
              </a:spcBef>
              <a:defRPr>
                <a:solidFill>
                  <a:schemeClr val="tx1"/>
                </a:solidFill>
                <a:latin typeface="Verdana" charset="0"/>
                <a:ea typeface="ＭＳ Ｐゴシック" charset="0"/>
                <a:cs typeface="Arial" charset="0"/>
              </a:defRPr>
            </a:lvl1pPr>
            <a:lvl2pPr marL="742950" indent="-285750">
              <a:spcBef>
                <a:spcPct val="0"/>
              </a:spcBef>
              <a:defRPr>
                <a:solidFill>
                  <a:schemeClr val="tx1"/>
                </a:solidFill>
                <a:latin typeface="Verdana" charset="0"/>
                <a:ea typeface="Arial" charset="0"/>
                <a:cs typeface="Arial" charset="0"/>
              </a:defRPr>
            </a:lvl2pPr>
            <a:lvl3pPr marL="1143000" indent="-228600">
              <a:spcBef>
                <a:spcPct val="0"/>
              </a:spcBef>
              <a:defRPr>
                <a:solidFill>
                  <a:schemeClr val="tx1"/>
                </a:solidFill>
                <a:latin typeface="Verdana" charset="0"/>
                <a:ea typeface="Arial" charset="0"/>
                <a:cs typeface="Arial" charset="0"/>
              </a:defRPr>
            </a:lvl3pPr>
            <a:lvl4pPr marL="1600200" indent="-228600">
              <a:spcBef>
                <a:spcPct val="0"/>
              </a:spcBef>
              <a:defRPr>
                <a:solidFill>
                  <a:schemeClr val="tx1"/>
                </a:solidFill>
                <a:latin typeface="Verdana" charset="0"/>
                <a:ea typeface="Arial" charset="0"/>
                <a:cs typeface="Arial" charset="0"/>
              </a:defRPr>
            </a:lvl4pPr>
            <a:lvl5pPr marL="2057400" indent="-228600">
              <a:spcBef>
                <a:spcPct val="0"/>
              </a:spcBef>
              <a:defRPr>
                <a:solidFill>
                  <a:schemeClr val="tx1"/>
                </a:solidFill>
                <a:latin typeface="Verdana" charset="0"/>
                <a:ea typeface="Arial" charset="0"/>
                <a:cs typeface="Arial" charset="0"/>
              </a:defRPr>
            </a:lvl5pPr>
            <a:lvl6pPr marL="2514600" indent="-228600" defTabSz="449263" fontAlgn="base">
              <a:spcBef>
                <a:spcPct val="0"/>
              </a:spcBef>
              <a:spcAft>
                <a:spcPct val="0"/>
              </a:spcAft>
              <a:defRPr>
                <a:solidFill>
                  <a:schemeClr val="tx1"/>
                </a:solidFill>
                <a:latin typeface="Verdana" charset="0"/>
                <a:ea typeface="Arial" charset="0"/>
                <a:cs typeface="Arial" charset="0"/>
              </a:defRPr>
            </a:lvl6pPr>
            <a:lvl7pPr marL="2971800" indent="-228600" defTabSz="449263" fontAlgn="base">
              <a:spcBef>
                <a:spcPct val="0"/>
              </a:spcBef>
              <a:spcAft>
                <a:spcPct val="0"/>
              </a:spcAft>
              <a:defRPr>
                <a:solidFill>
                  <a:schemeClr val="tx1"/>
                </a:solidFill>
                <a:latin typeface="Verdana" charset="0"/>
                <a:ea typeface="Arial" charset="0"/>
                <a:cs typeface="Arial" charset="0"/>
              </a:defRPr>
            </a:lvl7pPr>
            <a:lvl8pPr marL="3429000" indent="-228600" defTabSz="449263" fontAlgn="base">
              <a:spcBef>
                <a:spcPct val="0"/>
              </a:spcBef>
              <a:spcAft>
                <a:spcPct val="0"/>
              </a:spcAft>
              <a:defRPr>
                <a:solidFill>
                  <a:schemeClr val="tx1"/>
                </a:solidFill>
                <a:latin typeface="Verdana" charset="0"/>
                <a:ea typeface="Arial" charset="0"/>
                <a:cs typeface="Arial" charset="0"/>
              </a:defRPr>
            </a:lvl8pPr>
            <a:lvl9pPr marL="3886200" indent="-228600" defTabSz="449263" fontAlgn="base">
              <a:spcBef>
                <a:spcPct val="0"/>
              </a:spcBef>
              <a:spcAft>
                <a:spcPct val="0"/>
              </a:spcAft>
              <a:defRPr>
                <a:solidFill>
                  <a:schemeClr val="tx1"/>
                </a:solidFill>
                <a:latin typeface="Verdana" charset="0"/>
                <a:ea typeface="Arial" charset="0"/>
                <a:cs typeface="Arial" charset="0"/>
              </a:defRPr>
            </a:lvl9pPr>
          </a:lstStyle>
          <a:p>
            <a:pPr defTabSz="449263"/>
            <a:r>
              <a:rPr lang="en-US" sz="1100" i="1" dirty="0" err="1">
                <a:solidFill>
                  <a:srgbClr val="000000"/>
                </a:solidFill>
                <a:ea typeface="宋体" charset="0"/>
                <a:cs typeface="宋体" charset="0"/>
              </a:rPr>
              <a:t>Sonkoly</a:t>
            </a:r>
            <a:r>
              <a:rPr lang="en-US" sz="1100" i="1" dirty="0">
                <a:solidFill>
                  <a:srgbClr val="000000"/>
                </a:solidFill>
                <a:ea typeface="宋体" charset="0"/>
                <a:cs typeface="宋体" charset="0"/>
              </a:rPr>
              <a:t> et </a:t>
            </a:r>
            <a:r>
              <a:rPr lang="en-US" sz="1100" dirty="0">
                <a:solidFill>
                  <a:srgbClr val="000000"/>
                </a:solidFill>
                <a:ea typeface="宋体" charset="0"/>
                <a:cs typeface="宋体" charset="0"/>
              </a:rPr>
              <a:t>al</a:t>
            </a:r>
            <a:r>
              <a:rPr lang="en-US" sz="1100" i="1" dirty="0">
                <a:solidFill>
                  <a:srgbClr val="000000"/>
                </a:solidFill>
                <a:ea typeface="宋体" charset="0"/>
                <a:cs typeface="宋体" charset="0"/>
              </a:rPr>
              <a:t>., </a:t>
            </a:r>
            <a:r>
              <a:rPr lang="en-US" sz="1100" dirty="0">
                <a:solidFill>
                  <a:srgbClr val="000000"/>
                </a:solidFill>
                <a:ea typeface="宋体" charset="0"/>
                <a:cs typeface="宋体" charset="0"/>
              </a:rPr>
              <a:t>J All </a:t>
            </a:r>
            <a:r>
              <a:rPr lang="en-US" sz="1100" dirty="0" err="1">
                <a:solidFill>
                  <a:srgbClr val="000000"/>
                </a:solidFill>
                <a:ea typeface="宋体" charset="0"/>
                <a:cs typeface="宋体" charset="0"/>
              </a:rPr>
              <a:t>Clin</a:t>
            </a:r>
            <a:r>
              <a:rPr lang="en-US" sz="1100" dirty="0">
                <a:solidFill>
                  <a:srgbClr val="000000"/>
                </a:solidFill>
                <a:ea typeface="宋体" charset="0"/>
                <a:cs typeface="宋体" charset="0"/>
              </a:rPr>
              <a:t> </a:t>
            </a:r>
            <a:r>
              <a:rPr lang="en-US" sz="1100" dirty="0" err="1">
                <a:solidFill>
                  <a:srgbClr val="000000"/>
                </a:solidFill>
                <a:ea typeface="宋体" charset="0"/>
                <a:cs typeface="宋体" charset="0"/>
              </a:rPr>
              <a:t>Immunol</a:t>
            </a:r>
            <a:r>
              <a:rPr lang="en-US" sz="1100" dirty="0">
                <a:solidFill>
                  <a:srgbClr val="000000"/>
                </a:solidFill>
                <a:ea typeface="宋体" charset="0"/>
                <a:cs typeface="宋体" charset="0"/>
              </a:rPr>
              <a:t>, 2010</a:t>
            </a:r>
          </a:p>
        </p:txBody>
      </p:sp>
      <p:sp>
        <p:nvSpPr>
          <p:cNvPr id="23" name="Szövegdoboz 22"/>
          <p:cNvSpPr txBox="1"/>
          <p:nvPr/>
        </p:nvSpPr>
        <p:spPr>
          <a:xfrm>
            <a:off x="6857412" y="6519446"/>
            <a:ext cx="2286588" cy="338554"/>
          </a:xfrm>
          <a:prstGeom prst="rect">
            <a:avLst/>
          </a:prstGeom>
          <a:noFill/>
        </p:spPr>
        <p:txBody>
          <a:bodyPr wrap="none" rtlCol="0">
            <a:spAutoFit/>
          </a:bodyPr>
          <a:lstStyle/>
          <a:p>
            <a:pPr defTabSz="449263">
              <a:spcBef>
                <a:spcPts val="1200"/>
              </a:spcBef>
            </a:pPr>
            <a:r>
              <a:rPr lang="hu-HU" sz="1600" b="1" dirty="0" err="1" smtClean="0">
                <a:solidFill>
                  <a:srgbClr val="000000"/>
                </a:solidFill>
                <a:latin typeface="Arial" charset="0"/>
                <a:cs typeface="Arial" charset="0"/>
              </a:rPr>
              <a:t>Pivarcsi</a:t>
            </a:r>
            <a:r>
              <a:rPr lang="hu-HU" sz="1600" b="1" dirty="0" smtClean="0">
                <a:solidFill>
                  <a:srgbClr val="000000"/>
                </a:solidFill>
                <a:latin typeface="Arial" charset="0"/>
                <a:cs typeface="Arial" charset="0"/>
              </a:rPr>
              <a:t> Andor ábrája</a:t>
            </a:r>
            <a:endParaRPr lang="hu-HU" sz="1600" b="1" dirty="0">
              <a:solidFill>
                <a:srgbClr val="000000"/>
              </a:solidFill>
              <a:latin typeface="Arial" charset="0"/>
              <a:cs typeface="Arial" charset="0"/>
            </a:endParaRPr>
          </a:p>
        </p:txBody>
      </p:sp>
    </p:spTree>
    <p:extLst>
      <p:ext uri="{BB962C8B-B14F-4D97-AF65-F5344CB8AC3E}">
        <p14:creationId xmlns:p14="http://schemas.microsoft.com/office/powerpoint/2010/main" val="1889184490"/>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Oval 3"/>
          <p:cNvSpPr>
            <a:spLocks noChangeArrowheads="1"/>
          </p:cNvSpPr>
          <p:nvPr/>
        </p:nvSpPr>
        <p:spPr bwMode="auto">
          <a:xfrm>
            <a:off x="6226560" y="2284080"/>
            <a:ext cx="74880" cy="178579"/>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02" name="Oval 4"/>
          <p:cNvSpPr>
            <a:spLocks noChangeArrowheads="1"/>
          </p:cNvSpPr>
          <p:nvPr/>
        </p:nvSpPr>
        <p:spPr bwMode="auto">
          <a:xfrm>
            <a:off x="6301441" y="2284080"/>
            <a:ext cx="73440" cy="178579"/>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03" name="Oval 5"/>
          <p:cNvSpPr>
            <a:spLocks noChangeArrowheads="1"/>
          </p:cNvSpPr>
          <p:nvPr/>
        </p:nvSpPr>
        <p:spPr bwMode="auto">
          <a:xfrm>
            <a:off x="6374880" y="2284080"/>
            <a:ext cx="74880" cy="178579"/>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04" name="Oval 6"/>
          <p:cNvSpPr>
            <a:spLocks noChangeArrowheads="1"/>
          </p:cNvSpPr>
          <p:nvPr/>
        </p:nvSpPr>
        <p:spPr bwMode="auto">
          <a:xfrm>
            <a:off x="6448320" y="2284080"/>
            <a:ext cx="74880" cy="178579"/>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05" name="Oval 7"/>
          <p:cNvSpPr>
            <a:spLocks noChangeArrowheads="1"/>
          </p:cNvSpPr>
          <p:nvPr/>
        </p:nvSpPr>
        <p:spPr bwMode="auto">
          <a:xfrm>
            <a:off x="6523200" y="2284080"/>
            <a:ext cx="74880" cy="178579"/>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06" name="Oval 8"/>
          <p:cNvSpPr>
            <a:spLocks noChangeArrowheads="1"/>
          </p:cNvSpPr>
          <p:nvPr/>
        </p:nvSpPr>
        <p:spPr bwMode="auto">
          <a:xfrm>
            <a:off x="6596640" y="2284080"/>
            <a:ext cx="73440" cy="178579"/>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07" name="Oval 9"/>
          <p:cNvSpPr>
            <a:spLocks noChangeArrowheads="1"/>
          </p:cNvSpPr>
          <p:nvPr/>
        </p:nvSpPr>
        <p:spPr bwMode="auto">
          <a:xfrm>
            <a:off x="6670080" y="2284080"/>
            <a:ext cx="74880" cy="178579"/>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08" name="Oval 10"/>
          <p:cNvSpPr>
            <a:spLocks noChangeArrowheads="1"/>
          </p:cNvSpPr>
          <p:nvPr/>
        </p:nvSpPr>
        <p:spPr bwMode="auto">
          <a:xfrm>
            <a:off x="6818400" y="2284080"/>
            <a:ext cx="74880" cy="178579"/>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09" name="Oval 11"/>
          <p:cNvSpPr>
            <a:spLocks noChangeArrowheads="1"/>
          </p:cNvSpPr>
          <p:nvPr/>
        </p:nvSpPr>
        <p:spPr bwMode="auto">
          <a:xfrm>
            <a:off x="6891841" y="2284080"/>
            <a:ext cx="73440" cy="178579"/>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10" name="Oval 12"/>
          <p:cNvSpPr>
            <a:spLocks noChangeArrowheads="1"/>
          </p:cNvSpPr>
          <p:nvPr/>
        </p:nvSpPr>
        <p:spPr bwMode="auto">
          <a:xfrm>
            <a:off x="6965280" y="2284080"/>
            <a:ext cx="74880" cy="178579"/>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11" name="Oval 13"/>
          <p:cNvSpPr>
            <a:spLocks noChangeArrowheads="1"/>
          </p:cNvSpPr>
          <p:nvPr/>
        </p:nvSpPr>
        <p:spPr bwMode="auto">
          <a:xfrm>
            <a:off x="7113600" y="2284080"/>
            <a:ext cx="74880" cy="178579"/>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12" name="Oval 14"/>
          <p:cNvSpPr>
            <a:spLocks noChangeArrowheads="1"/>
          </p:cNvSpPr>
          <p:nvPr/>
        </p:nvSpPr>
        <p:spPr bwMode="auto">
          <a:xfrm>
            <a:off x="7187040" y="2284080"/>
            <a:ext cx="74880" cy="178579"/>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13" name="Oval 15"/>
          <p:cNvSpPr>
            <a:spLocks noChangeArrowheads="1"/>
          </p:cNvSpPr>
          <p:nvPr/>
        </p:nvSpPr>
        <p:spPr bwMode="auto">
          <a:xfrm>
            <a:off x="7261920" y="2284080"/>
            <a:ext cx="73440" cy="178579"/>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14" name="Oval 16"/>
          <p:cNvSpPr>
            <a:spLocks noChangeArrowheads="1"/>
          </p:cNvSpPr>
          <p:nvPr/>
        </p:nvSpPr>
        <p:spPr bwMode="auto">
          <a:xfrm>
            <a:off x="7333920" y="2284080"/>
            <a:ext cx="74880" cy="178579"/>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15" name="Oval 17"/>
          <p:cNvSpPr>
            <a:spLocks noChangeArrowheads="1"/>
          </p:cNvSpPr>
          <p:nvPr/>
        </p:nvSpPr>
        <p:spPr bwMode="auto">
          <a:xfrm>
            <a:off x="7408800" y="2284080"/>
            <a:ext cx="74880" cy="178579"/>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16" name="Oval 18"/>
          <p:cNvSpPr>
            <a:spLocks noChangeArrowheads="1"/>
          </p:cNvSpPr>
          <p:nvPr/>
        </p:nvSpPr>
        <p:spPr bwMode="auto">
          <a:xfrm>
            <a:off x="7557121" y="2284080"/>
            <a:ext cx="73440" cy="178579"/>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17" name="Oval 19"/>
          <p:cNvSpPr>
            <a:spLocks noChangeArrowheads="1"/>
          </p:cNvSpPr>
          <p:nvPr/>
        </p:nvSpPr>
        <p:spPr bwMode="auto">
          <a:xfrm>
            <a:off x="7629120" y="2284080"/>
            <a:ext cx="74880" cy="178579"/>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18" name="Oval 20"/>
          <p:cNvSpPr>
            <a:spLocks noChangeArrowheads="1"/>
          </p:cNvSpPr>
          <p:nvPr/>
        </p:nvSpPr>
        <p:spPr bwMode="auto">
          <a:xfrm>
            <a:off x="7704000" y="2284080"/>
            <a:ext cx="74880" cy="178579"/>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19" name="Oval 21"/>
          <p:cNvSpPr>
            <a:spLocks noChangeArrowheads="1"/>
          </p:cNvSpPr>
          <p:nvPr/>
        </p:nvSpPr>
        <p:spPr bwMode="auto">
          <a:xfrm>
            <a:off x="7777440" y="2284080"/>
            <a:ext cx="74880" cy="178579"/>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20" name="Oval 22"/>
          <p:cNvSpPr>
            <a:spLocks noChangeArrowheads="1"/>
          </p:cNvSpPr>
          <p:nvPr/>
        </p:nvSpPr>
        <p:spPr bwMode="auto">
          <a:xfrm>
            <a:off x="7852320" y="2284080"/>
            <a:ext cx="73440" cy="178579"/>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21" name="Oval 23"/>
          <p:cNvSpPr>
            <a:spLocks noChangeArrowheads="1"/>
          </p:cNvSpPr>
          <p:nvPr/>
        </p:nvSpPr>
        <p:spPr bwMode="auto">
          <a:xfrm>
            <a:off x="7924320" y="2284080"/>
            <a:ext cx="74880" cy="178579"/>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22" name="Oval 24"/>
          <p:cNvSpPr>
            <a:spLocks noChangeArrowheads="1"/>
          </p:cNvSpPr>
          <p:nvPr/>
        </p:nvSpPr>
        <p:spPr bwMode="auto">
          <a:xfrm>
            <a:off x="7999200" y="2284080"/>
            <a:ext cx="74880" cy="178579"/>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23" name="Oval 25"/>
          <p:cNvSpPr>
            <a:spLocks noChangeArrowheads="1"/>
          </p:cNvSpPr>
          <p:nvPr/>
        </p:nvSpPr>
        <p:spPr bwMode="auto">
          <a:xfrm>
            <a:off x="8072640" y="2284080"/>
            <a:ext cx="74880" cy="178579"/>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24" name="Oval 26"/>
          <p:cNvSpPr>
            <a:spLocks noChangeArrowheads="1"/>
          </p:cNvSpPr>
          <p:nvPr/>
        </p:nvSpPr>
        <p:spPr bwMode="auto">
          <a:xfrm>
            <a:off x="8147521" y="2284080"/>
            <a:ext cx="73440" cy="178579"/>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25" name="Oval 27"/>
          <p:cNvSpPr>
            <a:spLocks noChangeArrowheads="1"/>
          </p:cNvSpPr>
          <p:nvPr/>
        </p:nvSpPr>
        <p:spPr bwMode="auto">
          <a:xfrm>
            <a:off x="8219520" y="2284080"/>
            <a:ext cx="74880" cy="178579"/>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26" name="Oval 28"/>
          <p:cNvSpPr>
            <a:spLocks noChangeArrowheads="1"/>
          </p:cNvSpPr>
          <p:nvPr/>
        </p:nvSpPr>
        <p:spPr bwMode="auto">
          <a:xfrm>
            <a:off x="7038720" y="2284080"/>
            <a:ext cx="74880" cy="178579"/>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27" name="Oval 29"/>
          <p:cNvSpPr>
            <a:spLocks noChangeArrowheads="1"/>
          </p:cNvSpPr>
          <p:nvPr/>
        </p:nvSpPr>
        <p:spPr bwMode="auto">
          <a:xfrm>
            <a:off x="7482240" y="2284080"/>
            <a:ext cx="74880" cy="178579"/>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28" name="Oval 30"/>
          <p:cNvSpPr>
            <a:spLocks noChangeArrowheads="1"/>
          </p:cNvSpPr>
          <p:nvPr/>
        </p:nvSpPr>
        <p:spPr bwMode="auto">
          <a:xfrm>
            <a:off x="6743520" y="2284080"/>
            <a:ext cx="74880" cy="178579"/>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29" name="Rectangle 32"/>
          <p:cNvSpPr>
            <a:spLocks noChangeArrowheads="1"/>
          </p:cNvSpPr>
          <p:nvPr/>
        </p:nvSpPr>
        <p:spPr bwMode="auto">
          <a:xfrm flipH="1">
            <a:off x="2927520" y="2297042"/>
            <a:ext cx="1236960" cy="165617"/>
          </a:xfrm>
          <a:prstGeom prst="rect">
            <a:avLst/>
          </a:prstGeom>
          <a:solidFill>
            <a:schemeClr val="folHlink"/>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folHlink"/>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30" name="Oval 33"/>
          <p:cNvSpPr>
            <a:spLocks noChangeArrowheads="1"/>
          </p:cNvSpPr>
          <p:nvPr/>
        </p:nvSpPr>
        <p:spPr bwMode="auto">
          <a:xfrm flipH="1">
            <a:off x="2842560" y="2291281"/>
            <a:ext cx="74880" cy="177138"/>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31" name="Oval 34"/>
          <p:cNvSpPr>
            <a:spLocks noChangeArrowheads="1"/>
          </p:cNvSpPr>
          <p:nvPr/>
        </p:nvSpPr>
        <p:spPr bwMode="auto">
          <a:xfrm flipH="1">
            <a:off x="2769120" y="2291281"/>
            <a:ext cx="73440" cy="177138"/>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32" name="Oval 35"/>
          <p:cNvSpPr>
            <a:spLocks noChangeArrowheads="1"/>
          </p:cNvSpPr>
          <p:nvPr/>
        </p:nvSpPr>
        <p:spPr bwMode="auto">
          <a:xfrm flipH="1">
            <a:off x="2694240" y="2291281"/>
            <a:ext cx="74880" cy="177138"/>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33" name="Oval 36"/>
          <p:cNvSpPr>
            <a:spLocks noChangeArrowheads="1"/>
          </p:cNvSpPr>
          <p:nvPr/>
        </p:nvSpPr>
        <p:spPr bwMode="auto">
          <a:xfrm flipH="1">
            <a:off x="2620800" y="2291281"/>
            <a:ext cx="74880" cy="177138"/>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34" name="Oval 37"/>
          <p:cNvSpPr>
            <a:spLocks noChangeArrowheads="1"/>
          </p:cNvSpPr>
          <p:nvPr/>
        </p:nvSpPr>
        <p:spPr bwMode="auto">
          <a:xfrm flipH="1">
            <a:off x="2545920" y="2291281"/>
            <a:ext cx="74880" cy="177138"/>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35" name="Oval 38"/>
          <p:cNvSpPr>
            <a:spLocks noChangeArrowheads="1"/>
          </p:cNvSpPr>
          <p:nvPr/>
        </p:nvSpPr>
        <p:spPr bwMode="auto">
          <a:xfrm flipH="1">
            <a:off x="2473921" y="2291281"/>
            <a:ext cx="73440" cy="177138"/>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36" name="Oval 39"/>
          <p:cNvSpPr>
            <a:spLocks noChangeArrowheads="1"/>
          </p:cNvSpPr>
          <p:nvPr/>
        </p:nvSpPr>
        <p:spPr bwMode="auto">
          <a:xfrm flipH="1">
            <a:off x="2399040" y="2291281"/>
            <a:ext cx="74880" cy="177138"/>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37" name="Oval 40"/>
          <p:cNvSpPr>
            <a:spLocks noChangeArrowheads="1"/>
          </p:cNvSpPr>
          <p:nvPr/>
        </p:nvSpPr>
        <p:spPr bwMode="auto">
          <a:xfrm flipH="1">
            <a:off x="2250720" y="2291281"/>
            <a:ext cx="74880" cy="177138"/>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38" name="Oval 41"/>
          <p:cNvSpPr>
            <a:spLocks noChangeArrowheads="1"/>
          </p:cNvSpPr>
          <p:nvPr/>
        </p:nvSpPr>
        <p:spPr bwMode="auto">
          <a:xfrm flipH="1">
            <a:off x="2178720" y="2291281"/>
            <a:ext cx="73440" cy="177138"/>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39" name="Oval 42"/>
          <p:cNvSpPr>
            <a:spLocks noChangeArrowheads="1"/>
          </p:cNvSpPr>
          <p:nvPr/>
        </p:nvSpPr>
        <p:spPr bwMode="auto">
          <a:xfrm flipH="1">
            <a:off x="2103840" y="2291281"/>
            <a:ext cx="74880" cy="177138"/>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40" name="Oval 43"/>
          <p:cNvSpPr>
            <a:spLocks noChangeArrowheads="1"/>
          </p:cNvSpPr>
          <p:nvPr/>
        </p:nvSpPr>
        <p:spPr bwMode="auto">
          <a:xfrm flipH="1">
            <a:off x="1955520" y="2291281"/>
            <a:ext cx="74880" cy="177138"/>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41" name="Oval 44"/>
          <p:cNvSpPr>
            <a:spLocks noChangeArrowheads="1"/>
          </p:cNvSpPr>
          <p:nvPr/>
        </p:nvSpPr>
        <p:spPr bwMode="auto">
          <a:xfrm flipH="1">
            <a:off x="1882080" y="2291281"/>
            <a:ext cx="74880" cy="177138"/>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42" name="Oval 45"/>
          <p:cNvSpPr>
            <a:spLocks noChangeArrowheads="1"/>
          </p:cNvSpPr>
          <p:nvPr/>
        </p:nvSpPr>
        <p:spPr bwMode="auto">
          <a:xfrm flipH="1">
            <a:off x="1808641" y="2291281"/>
            <a:ext cx="73440" cy="177138"/>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43" name="Oval 46"/>
          <p:cNvSpPr>
            <a:spLocks noChangeArrowheads="1"/>
          </p:cNvSpPr>
          <p:nvPr/>
        </p:nvSpPr>
        <p:spPr bwMode="auto">
          <a:xfrm flipH="1">
            <a:off x="1735200" y="2291281"/>
            <a:ext cx="74880" cy="177138"/>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44" name="Oval 47"/>
          <p:cNvSpPr>
            <a:spLocks noChangeArrowheads="1"/>
          </p:cNvSpPr>
          <p:nvPr/>
        </p:nvSpPr>
        <p:spPr bwMode="auto">
          <a:xfrm flipH="1">
            <a:off x="1660320" y="2291281"/>
            <a:ext cx="74880" cy="177138"/>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45" name="Oval 48"/>
          <p:cNvSpPr>
            <a:spLocks noChangeArrowheads="1"/>
          </p:cNvSpPr>
          <p:nvPr/>
        </p:nvSpPr>
        <p:spPr bwMode="auto">
          <a:xfrm flipH="1">
            <a:off x="1513440" y="2291281"/>
            <a:ext cx="73440" cy="177138"/>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46" name="Oval 49"/>
          <p:cNvSpPr>
            <a:spLocks noChangeArrowheads="1"/>
          </p:cNvSpPr>
          <p:nvPr/>
        </p:nvSpPr>
        <p:spPr bwMode="auto">
          <a:xfrm flipH="1">
            <a:off x="1440000" y="2291281"/>
            <a:ext cx="74880" cy="177138"/>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47" name="Oval 50"/>
          <p:cNvSpPr>
            <a:spLocks noChangeArrowheads="1"/>
          </p:cNvSpPr>
          <p:nvPr/>
        </p:nvSpPr>
        <p:spPr bwMode="auto">
          <a:xfrm flipH="1">
            <a:off x="1365120" y="2291281"/>
            <a:ext cx="74880" cy="177138"/>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48" name="Oval 51"/>
          <p:cNvSpPr>
            <a:spLocks noChangeArrowheads="1"/>
          </p:cNvSpPr>
          <p:nvPr/>
        </p:nvSpPr>
        <p:spPr bwMode="auto">
          <a:xfrm flipH="1">
            <a:off x="1291680" y="2291281"/>
            <a:ext cx="74880" cy="177138"/>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49" name="Oval 52"/>
          <p:cNvSpPr>
            <a:spLocks noChangeArrowheads="1"/>
          </p:cNvSpPr>
          <p:nvPr/>
        </p:nvSpPr>
        <p:spPr bwMode="auto">
          <a:xfrm flipH="1">
            <a:off x="1218241" y="2291281"/>
            <a:ext cx="73440" cy="177138"/>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50" name="Oval 53"/>
          <p:cNvSpPr>
            <a:spLocks noChangeArrowheads="1"/>
          </p:cNvSpPr>
          <p:nvPr/>
        </p:nvSpPr>
        <p:spPr bwMode="auto">
          <a:xfrm flipH="1">
            <a:off x="1144800" y="2291281"/>
            <a:ext cx="74880" cy="177138"/>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51" name="Oval 54"/>
          <p:cNvSpPr>
            <a:spLocks noChangeArrowheads="1"/>
          </p:cNvSpPr>
          <p:nvPr/>
        </p:nvSpPr>
        <p:spPr bwMode="auto">
          <a:xfrm flipH="1">
            <a:off x="1069920" y="2291281"/>
            <a:ext cx="74880" cy="177138"/>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52" name="Oval 55"/>
          <p:cNvSpPr>
            <a:spLocks noChangeArrowheads="1"/>
          </p:cNvSpPr>
          <p:nvPr/>
        </p:nvSpPr>
        <p:spPr bwMode="auto">
          <a:xfrm flipH="1">
            <a:off x="996480" y="2291281"/>
            <a:ext cx="74880" cy="177138"/>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53" name="Oval 56"/>
          <p:cNvSpPr>
            <a:spLocks noChangeArrowheads="1"/>
          </p:cNvSpPr>
          <p:nvPr/>
        </p:nvSpPr>
        <p:spPr bwMode="auto">
          <a:xfrm flipH="1">
            <a:off x="923040" y="2291281"/>
            <a:ext cx="73440" cy="177138"/>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54" name="Oval 58"/>
          <p:cNvSpPr>
            <a:spLocks noChangeArrowheads="1"/>
          </p:cNvSpPr>
          <p:nvPr/>
        </p:nvSpPr>
        <p:spPr bwMode="auto">
          <a:xfrm flipH="1">
            <a:off x="2030400" y="2291281"/>
            <a:ext cx="74880" cy="177138"/>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55" name="Oval 59"/>
          <p:cNvSpPr>
            <a:spLocks noChangeArrowheads="1"/>
          </p:cNvSpPr>
          <p:nvPr/>
        </p:nvSpPr>
        <p:spPr bwMode="auto">
          <a:xfrm flipH="1">
            <a:off x="1586880" y="2291281"/>
            <a:ext cx="74880" cy="177138"/>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56" name="Oval 60"/>
          <p:cNvSpPr>
            <a:spLocks noChangeArrowheads="1"/>
          </p:cNvSpPr>
          <p:nvPr/>
        </p:nvSpPr>
        <p:spPr bwMode="auto">
          <a:xfrm flipH="1">
            <a:off x="2325600" y="2291281"/>
            <a:ext cx="74880" cy="177138"/>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sp>
        <p:nvSpPr>
          <p:cNvPr id="102457" name="Rectangle 61"/>
          <p:cNvSpPr>
            <a:spLocks noChangeArrowheads="1"/>
          </p:cNvSpPr>
          <p:nvPr/>
        </p:nvSpPr>
        <p:spPr bwMode="auto">
          <a:xfrm>
            <a:off x="2954880" y="2302802"/>
            <a:ext cx="3261600" cy="182899"/>
          </a:xfrm>
          <a:prstGeom prst="rect">
            <a:avLst/>
          </a:prstGeom>
          <a:solidFill>
            <a:schemeClr val="tx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tx1"/>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grpSp>
        <p:nvGrpSpPr>
          <p:cNvPr id="2" name="Group 186"/>
          <p:cNvGrpSpPr>
            <a:grpSpLocks/>
          </p:cNvGrpSpPr>
          <p:nvPr/>
        </p:nvGrpSpPr>
        <p:grpSpPr bwMode="auto">
          <a:xfrm>
            <a:off x="1229761" y="2557709"/>
            <a:ext cx="6708960" cy="1002345"/>
            <a:chOff x="1230313" y="2557463"/>
            <a:chExt cx="6708776" cy="1003301"/>
          </a:xfrm>
        </p:grpSpPr>
        <p:sp>
          <p:nvSpPr>
            <p:cNvPr id="102537" name="Rectangle 63"/>
            <p:cNvSpPr>
              <a:spLocks noChangeArrowheads="1"/>
            </p:cNvSpPr>
            <p:nvPr/>
          </p:nvSpPr>
          <p:spPr bwMode="auto">
            <a:xfrm>
              <a:off x="2954338" y="3378201"/>
              <a:ext cx="3262313" cy="182563"/>
            </a:xfrm>
            <a:prstGeom prst="rect">
              <a:avLst/>
            </a:prstGeom>
            <a:solidFill>
              <a:schemeClr val="tx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tx1"/>
              </a:extrusionClr>
            </a:sp3d>
          </p:spPr>
          <p:txBody>
            <a:bodyPr wrap="none" anchor="ctr">
              <a:flatTx/>
            </a:bodyPr>
            <a:lstStyle/>
            <a:p>
              <a:pPr eaLnBrk="0"/>
              <a:endParaRPr lang="en-US">
                <a:solidFill>
                  <a:srgbClr val="000000"/>
                </a:solidFill>
                <a:latin typeface="Calibri" charset="0"/>
                <a:cs typeface="Arial" charset="0"/>
              </a:endParaRPr>
            </a:p>
          </p:txBody>
        </p:sp>
        <p:sp>
          <p:nvSpPr>
            <p:cNvPr id="102538" name="Line 64"/>
            <p:cNvSpPr>
              <a:spLocks noChangeShapeType="1"/>
            </p:cNvSpPr>
            <p:nvPr/>
          </p:nvSpPr>
          <p:spPr bwMode="auto">
            <a:xfrm>
              <a:off x="4584701" y="2557463"/>
              <a:ext cx="0" cy="54133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2539" name="Oval 65"/>
            <p:cNvSpPr>
              <a:spLocks noChangeArrowheads="1"/>
            </p:cNvSpPr>
            <p:nvPr/>
          </p:nvSpPr>
          <p:spPr bwMode="auto">
            <a:xfrm>
              <a:off x="6238876" y="3359151"/>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40" name="Oval 66"/>
            <p:cNvSpPr>
              <a:spLocks noChangeArrowheads="1"/>
            </p:cNvSpPr>
            <p:nvPr/>
          </p:nvSpPr>
          <p:spPr bwMode="auto">
            <a:xfrm>
              <a:off x="6313488" y="3359151"/>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41" name="Oval 67"/>
            <p:cNvSpPr>
              <a:spLocks noChangeArrowheads="1"/>
            </p:cNvSpPr>
            <p:nvPr/>
          </p:nvSpPr>
          <p:spPr bwMode="auto">
            <a:xfrm>
              <a:off x="6388101" y="3359151"/>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42" name="Oval 68"/>
            <p:cNvSpPr>
              <a:spLocks noChangeArrowheads="1"/>
            </p:cNvSpPr>
            <p:nvPr/>
          </p:nvSpPr>
          <p:spPr bwMode="auto">
            <a:xfrm>
              <a:off x="6461126" y="3359151"/>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43" name="Oval 69"/>
            <p:cNvSpPr>
              <a:spLocks noChangeArrowheads="1"/>
            </p:cNvSpPr>
            <p:nvPr/>
          </p:nvSpPr>
          <p:spPr bwMode="auto">
            <a:xfrm>
              <a:off x="6535738" y="3359151"/>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44" name="Oval 70"/>
            <p:cNvSpPr>
              <a:spLocks noChangeArrowheads="1"/>
            </p:cNvSpPr>
            <p:nvPr/>
          </p:nvSpPr>
          <p:spPr bwMode="auto">
            <a:xfrm>
              <a:off x="6608763" y="3359151"/>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45" name="Oval 71"/>
            <p:cNvSpPr>
              <a:spLocks noChangeArrowheads="1"/>
            </p:cNvSpPr>
            <p:nvPr/>
          </p:nvSpPr>
          <p:spPr bwMode="auto">
            <a:xfrm>
              <a:off x="6683376" y="3359151"/>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46" name="Oval 72"/>
            <p:cNvSpPr>
              <a:spLocks noChangeArrowheads="1"/>
            </p:cNvSpPr>
            <p:nvPr/>
          </p:nvSpPr>
          <p:spPr bwMode="auto">
            <a:xfrm>
              <a:off x="6831013" y="3359151"/>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47" name="Oval 73"/>
            <p:cNvSpPr>
              <a:spLocks noChangeArrowheads="1"/>
            </p:cNvSpPr>
            <p:nvPr/>
          </p:nvSpPr>
          <p:spPr bwMode="auto">
            <a:xfrm>
              <a:off x="6904038" y="3359151"/>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48" name="Oval 74"/>
            <p:cNvSpPr>
              <a:spLocks noChangeArrowheads="1"/>
            </p:cNvSpPr>
            <p:nvPr/>
          </p:nvSpPr>
          <p:spPr bwMode="auto">
            <a:xfrm>
              <a:off x="6978651" y="3359151"/>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49" name="Oval 75"/>
            <p:cNvSpPr>
              <a:spLocks noChangeArrowheads="1"/>
            </p:cNvSpPr>
            <p:nvPr/>
          </p:nvSpPr>
          <p:spPr bwMode="auto">
            <a:xfrm>
              <a:off x="7126288" y="3359151"/>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50" name="Oval 76"/>
            <p:cNvSpPr>
              <a:spLocks noChangeArrowheads="1"/>
            </p:cNvSpPr>
            <p:nvPr/>
          </p:nvSpPr>
          <p:spPr bwMode="auto">
            <a:xfrm>
              <a:off x="7199313" y="3359151"/>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51" name="Oval 77"/>
            <p:cNvSpPr>
              <a:spLocks noChangeArrowheads="1"/>
            </p:cNvSpPr>
            <p:nvPr/>
          </p:nvSpPr>
          <p:spPr bwMode="auto">
            <a:xfrm>
              <a:off x="7273926" y="3359151"/>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52" name="Oval 78"/>
            <p:cNvSpPr>
              <a:spLocks noChangeArrowheads="1"/>
            </p:cNvSpPr>
            <p:nvPr/>
          </p:nvSpPr>
          <p:spPr bwMode="auto">
            <a:xfrm>
              <a:off x="7346951" y="3359151"/>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53" name="Oval 79"/>
            <p:cNvSpPr>
              <a:spLocks noChangeArrowheads="1"/>
            </p:cNvSpPr>
            <p:nvPr/>
          </p:nvSpPr>
          <p:spPr bwMode="auto">
            <a:xfrm>
              <a:off x="7421563" y="3359151"/>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54" name="Oval 80"/>
            <p:cNvSpPr>
              <a:spLocks noChangeArrowheads="1"/>
            </p:cNvSpPr>
            <p:nvPr/>
          </p:nvSpPr>
          <p:spPr bwMode="auto">
            <a:xfrm>
              <a:off x="7569201" y="3359151"/>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55" name="Oval 81"/>
            <p:cNvSpPr>
              <a:spLocks noChangeArrowheads="1"/>
            </p:cNvSpPr>
            <p:nvPr/>
          </p:nvSpPr>
          <p:spPr bwMode="auto">
            <a:xfrm>
              <a:off x="7642226" y="3359151"/>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56" name="Oval 82"/>
            <p:cNvSpPr>
              <a:spLocks noChangeArrowheads="1"/>
            </p:cNvSpPr>
            <p:nvPr/>
          </p:nvSpPr>
          <p:spPr bwMode="auto">
            <a:xfrm>
              <a:off x="7716838" y="3359151"/>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57" name="Oval 83"/>
            <p:cNvSpPr>
              <a:spLocks noChangeArrowheads="1"/>
            </p:cNvSpPr>
            <p:nvPr/>
          </p:nvSpPr>
          <p:spPr bwMode="auto">
            <a:xfrm>
              <a:off x="7789863" y="3359151"/>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58" name="Oval 84"/>
            <p:cNvSpPr>
              <a:spLocks noChangeArrowheads="1"/>
            </p:cNvSpPr>
            <p:nvPr/>
          </p:nvSpPr>
          <p:spPr bwMode="auto">
            <a:xfrm>
              <a:off x="7864476" y="3359151"/>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59" name="Oval 85"/>
            <p:cNvSpPr>
              <a:spLocks noChangeArrowheads="1"/>
            </p:cNvSpPr>
            <p:nvPr/>
          </p:nvSpPr>
          <p:spPr bwMode="auto">
            <a:xfrm>
              <a:off x="7051676" y="3359151"/>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60" name="Oval 86"/>
            <p:cNvSpPr>
              <a:spLocks noChangeArrowheads="1"/>
            </p:cNvSpPr>
            <p:nvPr/>
          </p:nvSpPr>
          <p:spPr bwMode="auto">
            <a:xfrm>
              <a:off x="7494588" y="3359151"/>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61" name="Oval 87"/>
            <p:cNvSpPr>
              <a:spLocks noChangeArrowheads="1"/>
            </p:cNvSpPr>
            <p:nvPr/>
          </p:nvSpPr>
          <p:spPr bwMode="auto">
            <a:xfrm>
              <a:off x="6756401" y="3359151"/>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62" name="Oval 88"/>
            <p:cNvSpPr>
              <a:spLocks noChangeArrowheads="1"/>
            </p:cNvSpPr>
            <p:nvPr/>
          </p:nvSpPr>
          <p:spPr bwMode="auto">
            <a:xfrm flipH="1">
              <a:off x="2855913" y="3365501"/>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63" name="Oval 89"/>
            <p:cNvSpPr>
              <a:spLocks noChangeArrowheads="1"/>
            </p:cNvSpPr>
            <p:nvPr/>
          </p:nvSpPr>
          <p:spPr bwMode="auto">
            <a:xfrm flipH="1">
              <a:off x="2781301" y="3365501"/>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64" name="Oval 90"/>
            <p:cNvSpPr>
              <a:spLocks noChangeArrowheads="1"/>
            </p:cNvSpPr>
            <p:nvPr/>
          </p:nvSpPr>
          <p:spPr bwMode="auto">
            <a:xfrm flipH="1">
              <a:off x="2706688" y="3365501"/>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65" name="Oval 91"/>
            <p:cNvSpPr>
              <a:spLocks noChangeArrowheads="1"/>
            </p:cNvSpPr>
            <p:nvPr/>
          </p:nvSpPr>
          <p:spPr bwMode="auto">
            <a:xfrm flipH="1">
              <a:off x="2633663" y="3365501"/>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66" name="Oval 92"/>
            <p:cNvSpPr>
              <a:spLocks noChangeArrowheads="1"/>
            </p:cNvSpPr>
            <p:nvPr/>
          </p:nvSpPr>
          <p:spPr bwMode="auto">
            <a:xfrm flipH="1">
              <a:off x="2559051" y="3365501"/>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67" name="Oval 93"/>
            <p:cNvSpPr>
              <a:spLocks noChangeArrowheads="1"/>
            </p:cNvSpPr>
            <p:nvPr/>
          </p:nvSpPr>
          <p:spPr bwMode="auto">
            <a:xfrm flipH="1">
              <a:off x="2486026" y="3365501"/>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68" name="Oval 94"/>
            <p:cNvSpPr>
              <a:spLocks noChangeArrowheads="1"/>
            </p:cNvSpPr>
            <p:nvPr/>
          </p:nvSpPr>
          <p:spPr bwMode="auto">
            <a:xfrm flipH="1">
              <a:off x="2411413" y="3365501"/>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69" name="Oval 95"/>
            <p:cNvSpPr>
              <a:spLocks noChangeArrowheads="1"/>
            </p:cNvSpPr>
            <p:nvPr/>
          </p:nvSpPr>
          <p:spPr bwMode="auto">
            <a:xfrm flipH="1">
              <a:off x="2263776" y="3365501"/>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70" name="Oval 96"/>
            <p:cNvSpPr>
              <a:spLocks noChangeArrowheads="1"/>
            </p:cNvSpPr>
            <p:nvPr/>
          </p:nvSpPr>
          <p:spPr bwMode="auto">
            <a:xfrm flipH="1">
              <a:off x="2190751" y="3365501"/>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71" name="Oval 97"/>
            <p:cNvSpPr>
              <a:spLocks noChangeArrowheads="1"/>
            </p:cNvSpPr>
            <p:nvPr/>
          </p:nvSpPr>
          <p:spPr bwMode="auto">
            <a:xfrm flipH="1">
              <a:off x="2116138" y="3365501"/>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72" name="Oval 98"/>
            <p:cNvSpPr>
              <a:spLocks noChangeArrowheads="1"/>
            </p:cNvSpPr>
            <p:nvPr/>
          </p:nvSpPr>
          <p:spPr bwMode="auto">
            <a:xfrm flipH="1">
              <a:off x="1968501" y="3365501"/>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73" name="Oval 99"/>
            <p:cNvSpPr>
              <a:spLocks noChangeArrowheads="1"/>
            </p:cNvSpPr>
            <p:nvPr/>
          </p:nvSpPr>
          <p:spPr bwMode="auto">
            <a:xfrm flipH="1">
              <a:off x="1895476" y="3365501"/>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74" name="Oval 100"/>
            <p:cNvSpPr>
              <a:spLocks noChangeArrowheads="1"/>
            </p:cNvSpPr>
            <p:nvPr/>
          </p:nvSpPr>
          <p:spPr bwMode="auto">
            <a:xfrm flipH="1">
              <a:off x="1820863" y="3365501"/>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75" name="Oval 101"/>
            <p:cNvSpPr>
              <a:spLocks noChangeArrowheads="1"/>
            </p:cNvSpPr>
            <p:nvPr/>
          </p:nvSpPr>
          <p:spPr bwMode="auto">
            <a:xfrm flipH="1">
              <a:off x="1747838" y="3365501"/>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76" name="Oval 102"/>
            <p:cNvSpPr>
              <a:spLocks noChangeArrowheads="1"/>
            </p:cNvSpPr>
            <p:nvPr/>
          </p:nvSpPr>
          <p:spPr bwMode="auto">
            <a:xfrm flipH="1">
              <a:off x="1673226" y="3365501"/>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77" name="Oval 103"/>
            <p:cNvSpPr>
              <a:spLocks noChangeArrowheads="1"/>
            </p:cNvSpPr>
            <p:nvPr/>
          </p:nvSpPr>
          <p:spPr bwMode="auto">
            <a:xfrm flipH="1">
              <a:off x="1525588" y="3365501"/>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78" name="Oval 104"/>
            <p:cNvSpPr>
              <a:spLocks noChangeArrowheads="1"/>
            </p:cNvSpPr>
            <p:nvPr/>
          </p:nvSpPr>
          <p:spPr bwMode="auto">
            <a:xfrm flipH="1">
              <a:off x="1452563" y="3365501"/>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79" name="Oval 105"/>
            <p:cNvSpPr>
              <a:spLocks noChangeArrowheads="1"/>
            </p:cNvSpPr>
            <p:nvPr/>
          </p:nvSpPr>
          <p:spPr bwMode="auto">
            <a:xfrm flipH="1">
              <a:off x="1377951" y="3365501"/>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80" name="Oval 106"/>
            <p:cNvSpPr>
              <a:spLocks noChangeArrowheads="1"/>
            </p:cNvSpPr>
            <p:nvPr/>
          </p:nvSpPr>
          <p:spPr bwMode="auto">
            <a:xfrm flipH="1">
              <a:off x="1304926" y="3365501"/>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81" name="Oval 107"/>
            <p:cNvSpPr>
              <a:spLocks noChangeArrowheads="1"/>
            </p:cNvSpPr>
            <p:nvPr/>
          </p:nvSpPr>
          <p:spPr bwMode="auto">
            <a:xfrm flipH="1">
              <a:off x="1230313" y="3365501"/>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82" name="Oval 108"/>
            <p:cNvSpPr>
              <a:spLocks noChangeArrowheads="1"/>
            </p:cNvSpPr>
            <p:nvPr/>
          </p:nvSpPr>
          <p:spPr bwMode="auto">
            <a:xfrm flipH="1">
              <a:off x="2043113" y="3365501"/>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83" name="Oval 109"/>
            <p:cNvSpPr>
              <a:spLocks noChangeArrowheads="1"/>
            </p:cNvSpPr>
            <p:nvPr/>
          </p:nvSpPr>
          <p:spPr bwMode="auto">
            <a:xfrm flipH="1">
              <a:off x="1600201" y="3365501"/>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84" name="Oval 110"/>
            <p:cNvSpPr>
              <a:spLocks noChangeArrowheads="1"/>
            </p:cNvSpPr>
            <p:nvPr/>
          </p:nvSpPr>
          <p:spPr bwMode="auto">
            <a:xfrm flipH="1">
              <a:off x="2338388" y="3365501"/>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85" name="Text Box 111"/>
            <p:cNvSpPr txBox="1">
              <a:spLocks noChangeArrowheads="1"/>
            </p:cNvSpPr>
            <p:nvPr/>
          </p:nvSpPr>
          <p:spPr bwMode="auto">
            <a:xfrm>
              <a:off x="4906963" y="2663826"/>
              <a:ext cx="1231831" cy="369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a:defRPr sz="2400">
                  <a:solidFill>
                    <a:schemeClr val="tx1"/>
                  </a:solidFill>
                  <a:latin typeface="Times New Roman" charset="0"/>
                  <a:ea typeface="ＭＳ Ｐゴシック" charset="0"/>
                  <a:cs typeface="ＭＳ Ｐゴシック" charset="0"/>
                </a:defRPr>
              </a:lvl1pPr>
              <a:lvl2pPr marL="742950" indent="-285750" eaLnBrk="0">
                <a:defRPr sz="2400">
                  <a:solidFill>
                    <a:schemeClr val="tx1"/>
                  </a:solidFill>
                  <a:latin typeface="Times New Roman" charset="0"/>
                  <a:ea typeface="ＭＳ Ｐゴシック" charset="0"/>
                </a:defRPr>
              </a:lvl2pPr>
              <a:lvl3pPr marL="1143000" indent="-228600" eaLnBrk="0">
                <a:defRPr sz="2400">
                  <a:solidFill>
                    <a:schemeClr val="tx1"/>
                  </a:solidFill>
                  <a:latin typeface="Times New Roman" charset="0"/>
                  <a:ea typeface="ＭＳ Ｐゴシック" charset="0"/>
                </a:defRPr>
              </a:lvl3pPr>
              <a:lvl4pPr marL="1600200" indent="-228600" eaLnBrk="0">
                <a:defRPr sz="2400">
                  <a:solidFill>
                    <a:schemeClr val="tx1"/>
                  </a:solidFill>
                  <a:latin typeface="Times New Roman" charset="0"/>
                  <a:ea typeface="ＭＳ Ｐゴシック" charset="0"/>
                </a:defRPr>
              </a:lvl4pPr>
              <a:lvl5pPr marL="2057400" indent="-228600" eaLnBrk="0">
                <a:defRPr sz="2400">
                  <a:solidFill>
                    <a:schemeClr val="tx1"/>
                  </a:solidFill>
                  <a:latin typeface="Times New Roman" charset="0"/>
                  <a:ea typeface="ＭＳ Ｐゴシック" charset="0"/>
                </a:defRPr>
              </a:lvl5pPr>
              <a:lvl6pPr marL="25146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6pPr>
              <a:lvl7pPr marL="29718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7pPr>
              <a:lvl8pPr marL="34290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8pPr>
              <a:lvl9pPr marL="38862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9pPr>
            </a:lstStyle>
            <a:p>
              <a:r>
                <a:rPr lang="en-US" sz="1800">
                  <a:solidFill>
                    <a:srgbClr val="000000"/>
                  </a:solidFill>
                  <a:latin typeface="Calibri" charset="0"/>
                  <a:cs typeface="Arial" charset="0"/>
                </a:rPr>
                <a:t>Replication</a:t>
              </a:r>
            </a:p>
          </p:txBody>
        </p:sp>
      </p:grpSp>
      <p:grpSp>
        <p:nvGrpSpPr>
          <p:cNvPr id="3" name="Group 187"/>
          <p:cNvGrpSpPr>
            <a:grpSpLocks/>
          </p:cNvGrpSpPr>
          <p:nvPr/>
        </p:nvGrpSpPr>
        <p:grpSpPr bwMode="auto">
          <a:xfrm>
            <a:off x="1586880" y="3709830"/>
            <a:ext cx="5970240" cy="926018"/>
            <a:chOff x="1587500" y="3709988"/>
            <a:chExt cx="5969001" cy="925512"/>
          </a:xfrm>
        </p:grpSpPr>
        <p:sp>
          <p:nvSpPr>
            <p:cNvPr id="102497" name="Oval 113"/>
            <p:cNvSpPr>
              <a:spLocks noChangeArrowheads="1"/>
            </p:cNvSpPr>
            <p:nvPr/>
          </p:nvSpPr>
          <p:spPr bwMode="auto">
            <a:xfrm>
              <a:off x="6226175" y="4433888"/>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498" name="Oval 114"/>
            <p:cNvSpPr>
              <a:spLocks noChangeArrowheads="1"/>
            </p:cNvSpPr>
            <p:nvPr/>
          </p:nvSpPr>
          <p:spPr bwMode="auto">
            <a:xfrm>
              <a:off x="6300788" y="4433888"/>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499" name="Oval 115"/>
            <p:cNvSpPr>
              <a:spLocks noChangeArrowheads="1"/>
            </p:cNvSpPr>
            <p:nvPr/>
          </p:nvSpPr>
          <p:spPr bwMode="auto">
            <a:xfrm>
              <a:off x="6375400" y="4433888"/>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00" name="Oval 116"/>
            <p:cNvSpPr>
              <a:spLocks noChangeArrowheads="1"/>
            </p:cNvSpPr>
            <p:nvPr/>
          </p:nvSpPr>
          <p:spPr bwMode="auto">
            <a:xfrm>
              <a:off x="6448425" y="4433888"/>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01" name="Oval 117"/>
            <p:cNvSpPr>
              <a:spLocks noChangeArrowheads="1"/>
            </p:cNvSpPr>
            <p:nvPr/>
          </p:nvSpPr>
          <p:spPr bwMode="auto">
            <a:xfrm>
              <a:off x="6523038" y="4433888"/>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02" name="Oval 118"/>
            <p:cNvSpPr>
              <a:spLocks noChangeArrowheads="1"/>
            </p:cNvSpPr>
            <p:nvPr/>
          </p:nvSpPr>
          <p:spPr bwMode="auto">
            <a:xfrm>
              <a:off x="6596063" y="4433888"/>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03" name="Oval 119"/>
            <p:cNvSpPr>
              <a:spLocks noChangeArrowheads="1"/>
            </p:cNvSpPr>
            <p:nvPr/>
          </p:nvSpPr>
          <p:spPr bwMode="auto">
            <a:xfrm>
              <a:off x="6670675" y="4433888"/>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04" name="Oval 120"/>
            <p:cNvSpPr>
              <a:spLocks noChangeArrowheads="1"/>
            </p:cNvSpPr>
            <p:nvPr/>
          </p:nvSpPr>
          <p:spPr bwMode="auto">
            <a:xfrm>
              <a:off x="6818313" y="4433888"/>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05" name="Oval 121"/>
            <p:cNvSpPr>
              <a:spLocks noChangeArrowheads="1"/>
            </p:cNvSpPr>
            <p:nvPr/>
          </p:nvSpPr>
          <p:spPr bwMode="auto">
            <a:xfrm>
              <a:off x="6891338" y="4433888"/>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06" name="Oval 122"/>
            <p:cNvSpPr>
              <a:spLocks noChangeArrowheads="1"/>
            </p:cNvSpPr>
            <p:nvPr/>
          </p:nvSpPr>
          <p:spPr bwMode="auto">
            <a:xfrm>
              <a:off x="6965950" y="4433888"/>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07" name="Oval 123"/>
            <p:cNvSpPr>
              <a:spLocks noChangeArrowheads="1"/>
            </p:cNvSpPr>
            <p:nvPr/>
          </p:nvSpPr>
          <p:spPr bwMode="auto">
            <a:xfrm>
              <a:off x="7113588" y="4433888"/>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08" name="Oval 124"/>
            <p:cNvSpPr>
              <a:spLocks noChangeArrowheads="1"/>
            </p:cNvSpPr>
            <p:nvPr/>
          </p:nvSpPr>
          <p:spPr bwMode="auto">
            <a:xfrm>
              <a:off x="7186613" y="4433888"/>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09" name="Oval 125"/>
            <p:cNvSpPr>
              <a:spLocks noChangeArrowheads="1"/>
            </p:cNvSpPr>
            <p:nvPr/>
          </p:nvSpPr>
          <p:spPr bwMode="auto">
            <a:xfrm>
              <a:off x="7261225" y="4433888"/>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10" name="Oval 126"/>
            <p:cNvSpPr>
              <a:spLocks noChangeArrowheads="1"/>
            </p:cNvSpPr>
            <p:nvPr/>
          </p:nvSpPr>
          <p:spPr bwMode="auto">
            <a:xfrm>
              <a:off x="7334250" y="4433888"/>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11" name="Oval 127"/>
            <p:cNvSpPr>
              <a:spLocks noChangeArrowheads="1"/>
            </p:cNvSpPr>
            <p:nvPr/>
          </p:nvSpPr>
          <p:spPr bwMode="auto">
            <a:xfrm>
              <a:off x="7408863" y="4433888"/>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12" name="Oval 128"/>
            <p:cNvSpPr>
              <a:spLocks noChangeArrowheads="1"/>
            </p:cNvSpPr>
            <p:nvPr/>
          </p:nvSpPr>
          <p:spPr bwMode="auto">
            <a:xfrm>
              <a:off x="7038975" y="4433888"/>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13" name="Oval 129"/>
            <p:cNvSpPr>
              <a:spLocks noChangeArrowheads="1"/>
            </p:cNvSpPr>
            <p:nvPr/>
          </p:nvSpPr>
          <p:spPr bwMode="auto">
            <a:xfrm>
              <a:off x="7481888" y="4433888"/>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14" name="Oval 130"/>
            <p:cNvSpPr>
              <a:spLocks noChangeArrowheads="1"/>
            </p:cNvSpPr>
            <p:nvPr/>
          </p:nvSpPr>
          <p:spPr bwMode="auto">
            <a:xfrm>
              <a:off x="6743700" y="4433888"/>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15" name="Rectangle 131"/>
            <p:cNvSpPr>
              <a:spLocks noChangeArrowheads="1"/>
            </p:cNvSpPr>
            <p:nvPr/>
          </p:nvSpPr>
          <p:spPr bwMode="auto">
            <a:xfrm flipH="1">
              <a:off x="2927350" y="4446588"/>
              <a:ext cx="1236663" cy="165100"/>
            </a:xfrm>
            <a:prstGeom prst="rect">
              <a:avLst/>
            </a:prstGeom>
            <a:solidFill>
              <a:schemeClr val="folHlink"/>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folHlink"/>
              </a:extrusionClr>
            </a:sp3d>
          </p:spPr>
          <p:txBody>
            <a:bodyPr wrap="none" anchor="ctr">
              <a:flatTx/>
            </a:bodyPr>
            <a:lstStyle/>
            <a:p>
              <a:pPr eaLnBrk="0"/>
              <a:endParaRPr lang="en-US">
                <a:solidFill>
                  <a:srgbClr val="000000"/>
                </a:solidFill>
                <a:latin typeface="Calibri" charset="0"/>
                <a:cs typeface="Arial" charset="0"/>
              </a:endParaRPr>
            </a:p>
          </p:txBody>
        </p:sp>
        <p:sp>
          <p:nvSpPr>
            <p:cNvPr id="102516" name="Oval 132"/>
            <p:cNvSpPr>
              <a:spLocks noChangeArrowheads="1"/>
            </p:cNvSpPr>
            <p:nvPr/>
          </p:nvSpPr>
          <p:spPr bwMode="auto">
            <a:xfrm flipH="1">
              <a:off x="2843213" y="4440238"/>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17" name="Oval 133"/>
            <p:cNvSpPr>
              <a:spLocks noChangeArrowheads="1"/>
            </p:cNvSpPr>
            <p:nvPr/>
          </p:nvSpPr>
          <p:spPr bwMode="auto">
            <a:xfrm flipH="1">
              <a:off x="2768600" y="4440238"/>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18" name="Oval 134"/>
            <p:cNvSpPr>
              <a:spLocks noChangeArrowheads="1"/>
            </p:cNvSpPr>
            <p:nvPr/>
          </p:nvSpPr>
          <p:spPr bwMode="auto">
            <a:xfrm flipH="1">
              <a:off x="2693988" y="4440238"/>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19" name="Oval 135"/>
            <p:cNvSpPr>
              <a:spLocks noChangeArrowheads="1"/>
            </p:cNvSpPr>
            <p:nvPr/>
          </p:nvSpPr>
          <p:spPr bwMode="auto">
            <a:xfrm flipH="1">
              <a:off x="2620963" y="4440238"/>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20" name="Oval 136"/>
            <p:cNvSpPr>
              <a:spLocks noChangeArrowheads="1"/>
            </p:cNvSpPr>
            <p:nvPr/>
          </p:nvSpPr>
          <p:spPr bwMode="auto">
            <a:xfrm flipH="1">
              <a:off x="2546350" y="4440238"/>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21" name="Oval 137"/>
            <p:cNvSpPr>
              <a:spLocks noChangeArrowheads="1"/>
            </p:cNvSpPr>
            <p:nvPr/>
          </p:nvSpPr>
          <p:spPr bwMode="auto">
            <a:xfrm flipH="1">
              <a:off x="2473325" y="4440238"/>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22" name="Oval 138"/>
            <p:cNvSpPr>
              <a:spLocks noChangeArrowheads="1"/>
            </p:cNvSpPr>
            <p:nvPr/>
          </p:nvSpPr>
          <p:spPr bwMode="auto">
            <a:xfrm flipH="1">
              <a:off x="2398713" y="4440238"/>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23" name="Oval 139"/>
            <p:cNvSpPr>
              <a:spLocks noChangeArrowheads="1"/>
            </p:cNvSpPr>
            <p:nvPr/>
          </p:nvSpPr>
          <p:spPr bwMode="auto">
            <a:xfrm flipH="1">
              <a:off x="2251075" y="4440238"/>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24" name="Oval 140"/>
            <p:cNvSpPr>
              <a:spLocks noChangeArrowheads="1"/>
            </p:cNvSpPr>
            <p:nvPr/>
          </p:nvSpPr>
          <p:spPr bwMode="auto">
            <a:xfrm flipH="1">
              <a:off x="2178050" y="4440238"/>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25" name="Oval 141"/>
            <p:cNvSpPr>
              <a:spLocks noChangeArrowheads="1"/>
            </p:cNvSpPr>
            <p:nvPr/>
          </p:nvSpPr>
          <p:spPr bwMode="auto">
            <a:xfrm flipH="1">
              <a:off x="2103438" y="4440238"/>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26" name="Oval 142"/>
            <p:cNvSpPr>
              <a:spLocks noChangeArrowheads="1"/>
            </p:cNvSpPr>
            <p:nvPr/>
          </p:nvSpPr>
          <p:spPr bwMode="auto">
            <a:xfrm flipH="1">
              <a:off x="1955800" y="4440238"/>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27" name="Oval 143"/>
            <p:cNvSpPr>
              <a:spLocks noChangeArrowheads="1"/>
            </p:cNvSpPr>
            <p:nvPr/>
          </p:nvSpPr>
          <p:spPr bwMode="auto">
            <a:xfrm flipH="1">
              <a:off x="1882775" y="4440238"/>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28" name="Oval 144"/>
            <p:cNvSpPr>
              <a:spLocks noChangeArrowheads="1"/>
            </p:cNvSpPr>
            <p:nvPr/>
          </p:nvSpPr>
          <p:spPr bwMode="auto">
            <a:xfrm flipH="1">
              <a:off x="1808163" y="4440238"/>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29" name="Oval 145"/>
            <p:cNvSpPr>
              <a:spLocks noChangeArrowheads="1"/>
            </p:cNvSpPr>
            <p:nvPr/>
          </p:nvSpPr>
          <p:spPr bwMode="auto">
            <a:xfrm flipH="1">
              <a:off x="1735138" y="4440238"/>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30" name="Oval 146"/>
            <p:cNvSpPr>
              <a:spLocks noChangeArrowheads="1"/>
            </p:cNvSpPr>
            <p:nvPr/>
          </p:nvSpPr>
          <p:spPr bwMode="auto">
            <a:xfrm flipH="1">
              <a:off x="1660525" y="4440238"/>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31" name="Oval 147"/>
            <p:cNvSpPr>
              <a:spLocks noChangeArrowheads="1"/>
            </p:cNvSpPr>
            <p:nvPr/>
          </p:nvSpPr>
          <p:spPr bwMode="auto">
            <a:xfrm flipH="1">
              <a:off x="2030413" y="4440238"/>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32" name="Oval 148"/>
            <p:cNvSpPr>
              <a:spLocks noChangeArrowheads="1"/>
            </p:cNvSpPr>
            <p:nvPr/>
          </p:nvSpPr>
          <p:spPr bwMode="auto">
            <a:xfrm flipH="1">
              <a:off x="1587500" y="4440238"/>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33" name="Oval 149"/>
            <p:cNvSpPr>
              <a:spLocks noChangeArrowheads="1"/>
            </p:cNvSpPr>
            <p:nvPr/>
          </p:nvSpPr>
          <p:spPr bwMode="auto">
            <a:xfrm flipH="1">
              <a:off x="2325688" y="4440238"/>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534" name="Rectangle 150"/>
            <p:cNvSpPr>
              <a:spLocks noChangeArrowheads="1"/>
            </p:cNvSpPr>
            <p:nvPr/>
          </p:nvSpPr>
          <p:spPr bwMode="auto">
            <a:xfrm>
              <a:off x="2954338" y="4452938"/>
              <a:ext cx="3262313" cy="182562"/>
            </a:xfrm>
            <a:prstGeom prst="rect">
              <a:avLst/>
            </a:prstGeom>
            <a:solidFill>
              <a:schemeClr val="tx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tx1"/>
              </a:extrusionClr>
            </a:sp3d>
          </p:spPr>
          <p:txBody>
            <a:bodyPr wrap="none" anchor="ctr">
              <a:flatTx/>
            </a:bodyPr>
            <a:lstStyle/>
            <a:p>
              <a:pPr eaLnBrk="0"/>
              <a:endParaRPr lang="en-US">
                <a:solidFill>
                  <a:srgbClr val="000000"/>
                </a:solidFill>
                <a:latin typeface="Calibri" charset="0"/>
                <a:cs typeface="Arial" charset="0"/>
              </a:endParaRPr>
            </a:p>
          </p:txBody>
        </p:sp>
        <p:sp>
          <p:nvSpPr>
            <p:cNvPr id="102535" name="Line 151"/>
            <p:cNvSpPr>
              <a:spLocks noChangeShapeType="1"/>
            </p:cNvSpPr>
            <p:nvPr/>
          </p:nvSpPr>
          <p:spPr bwMode="auto">
            <a:xfrm>
              <a:off x="4572000" y="3709988"/>
              <a:ext cx="0" cy="54133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2536" name="Text Box 152"/>
            <p:cNvSpPr txBox="1">
              <a:spLocks noChangeArrowheads="1"/>
            </p:cNvSpPr>
            <p:nvPr/>
          </p:nvSpPr>
          <p:spPr bwMode="auto">
            <a:xfrm>
              <a:off x="4894263" y="3730625"/>
              <a:ext cx="1231609" cy="369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a:defRPr sz="2400">
                  <a:solidFill>
                    <a:schemeClr val="tx1"/>
                  </a:solidFill>
                  <a:latin typeface="Times New Roman" charset="0"/>
                  <a:ea typeface="ＭＳ Ｐゴシック" charset="0"/>
                  <a:cs typeface="ＭＳ Ｐゴシック" charset="0"/>
                </a:defRPr>
              </a:lvl1pPr>
              <a:lvl2pPr marL="742950" indent="-285750" eaLnBrk="0">
                <a:defRPr sz="2400">
                  <a:solidFill>
                    <a:schemeClr val="tx1"/>
                  </a:solidFill>
                  <a:latin typeface="Times New Roman" charset="0"/>
                  <a:ea typeface="ＭＳ Ｐゴシック" charset="0"/>
                </a:defRPr>
              </a:lvl2pPr>
              <a:lvl3pPr marL="1143000" indent="-228600" eaLnBrk="0">
                <a:defRPr sz="2400">
                  <a:solidFill>
                    <a:schemeClr val="tx1"/>
                  </a:solidFill>
                  <a:latin typeface="Times New Roman" charset="0"/>
                  <a:ea typeface="ＭＳ Ｐゴシック" charset="0"/>
                </a:defRPr>
              </a:lvl3pPr>
              <a:lvl4pPr marL="1600200" indent="-228600" eaLnBrk="0">
                <a:defRPr sz="2400">
                  <a:solidFill>
                    <a:schemeClr val="tx1"/>
                  </a:solidFill>
                  <a:latin typeface="Times New Roman" charset="0"/>
                  <a:ea typeface="ＭＳ Ｐゴシック" charset="0"/>
                </a:defRPr>
              </a:lvl4pPr>
              <a:lvl5pPr marL="2057400" indent="-228600" eaLnBrk="0">
                <a:defRPr sz="2400">
                  <a:solidFill>
                    <a:schemeClr val="tx1"/>
                  </a:solidFill>
                  <a:latin typeface="Times New Roman" charset="0"/>
                  <a:ea typeface="ＭＳ Ｐゴシック" charset="0"/>
                </a:defRPr>
              </a:lvl5pPr>
              <a:lvl6pPr marL="25146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6pPr>
              <a:lvl7pPr marL="29718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7pPr>
              <a:lvl8pPr marL="34290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8pPr>
              <a:lvl9pPr marL="38862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9pPr>
            </a:lstStyle>
            <a:p>
              <a:r>
                <a:rPr lang="en-US" sz="1800">
                  <a:solidFill>
                    <a:srgbClr val="000000"/>
                  </a:solidFill>
                  <a:latin typeface="Calibri" charset="0"/>
                  <a:cs typeface="Arial" charset="0"/>
                </a:rPr>
                <a:t>Replication</a:t>
              </a:r>
            </a:p>
          </p:txBody>
        </p:sp>
      </p:grpSp>
      <p:grpSp>
        <p:nvGrpSpPr>
          <p:cNvPr id="4" name="Group 188"/>
          <p:cNvGrpSpPr>
            <a:grpSpLocks/>
          </p:cNvGrpSpPr>
          <p:nvPr/>
        </p:nvGrpSpPr>
        <p:grpSpPr bwMode="auto">
          <a:xfrm>
            <a:off x="2030400" y="4797144"/>
            <a:ext cx="5083200" cy="914496"/>
            <a:chOff x="2030413" y="4797425"/>
            <a:chExt cx="5083176" cy="914401"/>
          </a:xfrm>
        </p:grpSpPr>
        <p:sp>
          <p:nvSpPr>
            <p:cNvPr id="102469" name="Line 154"/>
            <p:cNvSpPr>
              <a:spLocks noChangeShapeType="1"/>
            </p:cNvSpPr>
            <p:nvPr/>
          </p:nvSpPr>
          <p:spPr bwMode="auto">
            <a:xfrm>
              <a:off x="4572001" y="4810125"/>
              <a:ext cx="0" cy="54133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2470" name="Oval 155"/>
            <p:cNvSpPr>
              <a:spLocks noChangeArrowheads="1"/>
            </p:cNvSpPr>
            <p:nvPr/>
          </p:nvSpPr>
          <p:spPr bwMode="auto">
            <a:xfrm>
              <a:off x="6226176" y="5510213"/>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471" name="Oval 156"/>
            <p:cNvSpPr>
              <a:spLocks noChangeArrowheads="1"/>
            </p:cNvSpPr>
            <p:nvPr/>
          </p:nvSpPr>
          <p:spPr bwMode="auto">
            <a:xfrm>
              <a:off x="6300788" y="5510213"/>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472" name="Oval 157"/>
            <p:cNvSpPr>
              <a:spLocks noChangeArrowheads="1"/>
            </p:cNvSpPr>
            <p:nvPr/>
          </p:nvSpPr>
          <p:spPr bwMode="auto">
            <a:xfrm>
              <a:off x="6375401" y="5510213"/>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473" name="Oval 158"/>
            <p:cNvSpPr>
              <a:spLocks noChangeArrowheads="1"/>
            </p:cNvSpPr>
            <p:nvPr/>
          </p:nvSpPr>
          <p:spPr bwMode="auto">
            <a:xfrm>
              <a:off x="6448426" y="5510213"/>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474" name="Oval 159"/>
            <p:cNvSpPr>
              <a:spLocks noChangeArrowheads="1"/>
            </p:cNvSpPr>
            <p:nvPr/>
          </p:nvSpPr>
          <p:spPr bwMode="auto">
            <a:xfrm>
              <a:off x="6523038" y="5510213"/>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475" name="Oval 160"/>
            <p:cNvSpPr>
              <a:spLocks noChangeArrowheads="1"/>
            </p:cNvSpPr>
            <p:nvPr/>
          </p:nvSpPr>
          <p:spPr bwMode="auto">
            <a:xfrm>
              <a:off x="6596063" y="5510213"/>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476" name="Oval 161"/>
            <p:cNvSpPr>
              <a:spLocks noChangeArrowheads="1"/>
            </p:cNvSpPr>
            <p:nvPr/>
          </p:nvSpPr>
          <p:spPr bwMode="auto">
            <a:xfrm>
              <a:off x="6670676" y="5510213"/>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477" name="Oval 162"/>
            <p:cNvSpPr>
              <a:spLocks noChangeArrowheads="1"/>
            </p:cNvSpPr>
            <p:nvPr/>
          </p:nvSpPr>
          <p:spPr bwMode="auto">
            <a:xfrm>
              <a:off x="6818313" y="5510213"/>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478" name="Oval 163"/>
            <p:cNvSpPr>
              <a:spLocks noChangeArrowheads="1"/>
            </p:cNvSpPr>
            <p:nvPr/>
          </p:nvSpPr>
          <p:spPr bwMode="auto">
            <a:xfrm>
              <a:off x="6891338" y="5510213"/>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479" name="Oval 164"/>
            <p:cNvSpPr>
              <a:spLocks noChangeArrowheads="1"/>
            </p:cNvSpPr>
            <p:nvPr/>
          </p:nvSpPr>
          <p:spPr bwMode="auto">
            <a:xfrm>
              <a:off x="6965951" y="5510213"/>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480" name="Oval 165"/>
            <p:cNvSpPr>
              <a:spLocks noChangeArrowheads="1"/>
            </p:cNvSpPr>
            <p:nvPr/>
          </p:nvSpPr>
          <p:spPr bwMode="auto">
            <a:xfrm>
              <a:off x="7038976" y="5510213"/>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481" name="Oval 166"/>
            <p:cNvSpPr>
              <a:spLocks noChangeArrowheads="1"/>
            </p:cNvSpPr>
            <p:nvPr/>
          </p:nvSpPr>
          <p:spPr bwMode="auto">
            <a:xfrm>
              <a:off x="6743701" y="5510213"/>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482" name="Rectangle 167"/>
            <p:cNvSpPr>
              <a:spLocks noChangeArrowheads="1"/>
            </p:cNvSpPr>
            <p:nvPr/>
          </p:nvSpPr>
          <p:spPr bwMode="auto">
            <a:xfrm flipH="1">
              <a:off x="2927351" y="5522913"/>
              <a:ext cx="1236663" cy="165100"/>
            </a:xfrm>
            <a:prstGeom prst="rect">
              <a:avLst/>
            </a:prstGeom>
            <a:solidFill>
              <a:schemeClr val="folHlink"/>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folHlink"/>
              </a:extrusionClr>
            </a:sp3d>
          </p:spPr>
          <p:txBody>
            <a:bodyPr wrap="none" anchor="ctr">
              <a:flatTx/>
            </a:bodyPr>
            <a:lstStyle/>
            <a:p>
              <a:pPr eaLnBrk="0"/>
              <a:endParaRPr lang="en-US">
                <a:solidFill>
                  <a:srgbClr val="000000"/>
                </a:solidFill>
                <a:latin typeface="Calibri" charset="0"/>
                <a:cs typeface="Arial" charset="0"/>
              </a:endParaRPr>
            </a:p>
          </p:txBody>
        </p:sp>
        <p:sp>
          <p:nvSpPr>
            <p:cNvPr id="102483" name="Oval 168"/>
            <p:cNvSpPr>
              <a:spLocks noChangeArrowheads="1"/>
            </p:cNvSpPr>
            <p:nvPr/>
          </p:nvSpPr>
          <p:spPr bwMode="auto">
            <a:xfrm flipH="1">
              <a:off x="2843213" y="5516563"/>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484" name="Oval 169"/>
            <p:cNvSpPr>
              <a:spLocks noChangeArrowheads="1"/>
            </p:cNvSpPr>
            <p:nvPr/>
          </p:nvSpPr>
          <p:spPr bwMode="auto">
            <a:xfrm flipH="1">
              <a:off x="2768601" y="5516563"/>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485" name="Oval 170"/>
            <p:cNvSpPr>
              <a:spLocks noChangeArrowheads="1"/>
            </p:cNvSpPr>
            <p:nvPr/>
          </p:nvSpPr>
          <p:spPr bwMode="auto">
            <a:xfrm flipH="1">
              <a:off x="2693988" y="5516563"/>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486" name="Oval 171"/>
            <p:cNvSpPr>
              <a:spLocks noChangeArrowheads="1"/>
            </p:cNvSpPr>
            <p:nvPr/>
          </p:nvSpPr>
          <p:spPr bwMode="auto">
            <a:xfrm flipH="1">
              <a:off x="2620963" y="5516563"/>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487" name="Oval 172"/>
            <p:cNvSpPr>
              <a:spLocks noChangeArrowheads="1"/>
            </p:cNvSpPr>
            <p:nvPr/>
          </p:nvSpPr>
          <p:spPr bwMode="auto">
            <a:xfrm flipH="1">
              <a:off x="2546351" y="5516563"/>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488" name="Oval 173"/>
            <p:cNvSpPr>
              <a:spLocks noChangeArrowheads="1"/>
            </p:cNvSpPr>
            <p:nvPr/>
          </p:nvSpPr>
          <p:spPr bwMode="auto">
            <a:xfrm flipH="1">
              <a:off x="2473326" y="5516563"/>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489" name="Oval 174"/>
            <p:cNvSpPr>
              <a:spLocks noChangeArrowheads="1"/>
            </p:cNvSpPr>
            <p:nvPr/>
          </p:nvSpPr>
          <p:spPr bwMode="auto">
            <a:xfrm flipH="1">
              <a:off x="2398713" y="5516563"/>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490" name="Oval 175"/>
            <p:cNvSpPr>
              <a:spLocks noChangeArrowheads="1"/>
            </p:cNvSpPr>
            <p:nvPr/>
          </p:nvSpPr>
          <p:spPr bwMode="auto">
            <a:xfrm flipH="1">
              <a:off x="2251076" y="5516563"/>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491" name="Oval 176"/>
            <p:cNvSpPr>
              <a:spLocks noChangeArrowheads="1"/>
            </p:cNvSpPr>
            <p:nvPr/>
          </p:nvSpPr>
          <p:spPr bwMode="auto">
            <a:xfrm flipH="1">
              <a:off x="2178051" y="5516563"/>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492" name="Oval 177"/>
            <p:cNvSpPr>
              <a:spLocks noChangeArrowheads="1"/>
            </p:cNvSpPr>
            <p:nvPr/>
          </p:nvSpPr>
          <p:spPr bwMode="auto">
            <a:xfrm flipH="1">
              <a:off x="2103438" y="5516563"/>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493" name="Oval 178"/>
            <p:cNvSpPr>
              <a:spLocks noChangeArrowheads="1"/>
            </p:cNvSpPr>
            <p:nvPr/>
          </p:nvSpPr>
          <p:spPr bwMode="auto">
            <a:xfrm flipH="1">
              <a:off x="2030413" y="5516563"/>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494" name="Oval 179"/>
            <p:cNvSpPr>
              <a:spLocks noChangeArrowheads="1"/>
            </p:cNvSpPr>
            <p:nvPr/>
          </p:nvSpPr>
          <p:spPr bwMode="auto">
            <a:xfrm flipH="1">
              <a:off x="2325688" y="5516563"/>
              <a:ext cx="74613" cy="177800"/>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anchor="ctr">
              <a:flatTx/>
            </a:bodyPr>
            <a:lstStyle/>
            <a:p>
              <a:pPr eaLnBrk="0"/>
              <a:endParaRPr lang="en-US">
                <a:solidFill>
                  <a:srgbClr val="000000"/>
                </a:solidFill>
                <a:latin typeface="Calibri" charset="0"/>
                <a:cs typeface="Arial" charset="0"/>
              </a:endParaRPr>
            </a:p>
          </p:txBody>
        </p:sp>
        <p:sp>
          <p:nvSpPr>
            <p:cNvPr id="102495" name="Rectangle 180"/>
            <p:cNvSpPr>
              <a:spLocks noChangeArrowheads="1"/>
            </p:cNvSpPr>
            <p:nvPr/>
          </p:nvSpPr>
          <p:spPr bwMode="auto">
            <a:xfrm>
              <a:off x="2954338" y="5529263"/>
              <a:ext cx="3262313" cy="182563"/>
            </a:xfrm>
            <a:prstGeom prst="rect">
              <a:avLst/>
            </a:prstGeom>
            <a:solidFill>
              <a:schemeClr val="tx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tx1"/>
              </a:extrusionClr>
            </a:sp3d>
          </p:spPr>
          <p:txBody>
            <a:bodyPr wrap="none" anchor="ctr">
              <a:flatTx/>
            </a:bodyPr>
            <a:lstStyle/>
            <a:p>
              <a:pPr eaLnBrk="0"/>
              <a:endParaRPr lang="en-US">
                <a:solidFill>
                  <a:srgbClr val="000000"/>
                </a:solidFill>
                <a:latin typeface="Calibri" charset="0"/>
                <a:cs typeface="Arial" charset="0"/>
              </a:endParaRPr>
            </a:p>
          </p:txBody>
        </p:sp>
        <p:sp>
          <p:nvSpPr>
            <p:cNvPr id="102496" name="Text Box 181"/>
            <p:cNvSpPr txBox="1">
              <a:spLocks noChangeArrowheads="1"/>
            </p:cNvSpPr>
            <p:nvPr/>
          </p:nvSpPr>
          <p:spPr bwMode="auto">
            <a:xfrm>
              <a:off x="4894263" y="4797425"/>
              <a:ext cx="1231859" cy="36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a:defRPr sz="2400">
                  <a:solidFill>
                    <a:schemeClr val="tx1"/>
                  </a:solidFill>
                  <a:latin typeface="Times New Roman" charset="0"/>
                  <a:ea typeface="ＭＳ Ｐゴシック" charset="0"/>
                  <a:cs typeface="ＭＳ Ｐゴシック" charset="0"/>
                </a:defRPr>
              </a:lvl1pPr>
              <a:lvl2pPr marL="742950" indent="-285750" eaLnBrk="0">
                <a:defRPr sz="2400">
                  <a:solidFill>
                    <a:schemeClr val="tx1"/>
                  </a:solidFill>
                  <a:latin typeface="Times New Roman" charset="0"/>
                  <a:ea typeface="ＭＳ Ｐゴシック" charset="0"/>
                </a:defRPr>
              </a:lvl2pPr>
              <a:lvl3pPr marL="1143000" indent="-228600" eaLnBrk="0">
                <a:defRPr sz="2400">
                  <a:solidFill>
                    <a:schemeClr val="tx1"/>
                  </a:solidFill>
                  <a:latin typeface="Times New Roman" charset="0"/>
                  <a:ea typeface="ＭＳ Ｐゴシック" charset="0"/>
                </a:defRPr>
              </a:lvl3pPr>
              <a:lvl4pPr marL="1600200" indent="-228600" eaLnBrk="0">
                <a:defRPr sz="2400">
                  <a:solidFill>
                    <a:schemeClr val="tx1"/>
                  </a:solidFill>
                  <a:latin typeface="Times New Roman" charset="0"/>
                  <a:ea typeface="ＭＳ Ｐゴシック" charset="0"/>
                </a:defRPr>
              </a:lvl4pPr>
              <a:lvl5pPr marL="2057400" indent="-228600" eaLnBrk="0">
                <a:defRPr sz="2400">
                  <a:solidFill>
                    <a:schemeClr val="tx1"/>
                  </a:solidFill>
                  <a:latin typeface="Times New Roman" charset="0"/>
                  <a:ea typeface="ＭＳ Ｐゴシック" charset="0"/>
                </a:defRPr>
              </a:lvl5pPr>
              <a:lvl6pPr marL="25146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6pPr>
              <a:lvl7pPr marL="29718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7pPr>
              <a:lvl8pPr marL="34290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8pPr>
              <a:lvl9pPr marL="38862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9pPr>
            </a:lstStyle>
            <a:p>
              <a:r>
                <a:rPr lang="en-US" sz="1800">
                  <a:solidFill>
                    <a:srgbClr val="000000"/>
                  </a:solidFill>
                  <a:latin typeface="Calibri" charset="0"/>
                  <a:cs typeface="Arial" charset="0"/>
                </a:rPr>
                <a:t>Replication</a:t>
              </a:r>
            </a:p>
          </p:txBody>
        </p:sp>
      </p:grpSp>
      <p:sp>
        <p:nvSpPr>
          <p:cNvPr id="102461" name="Oval 56"/>
          <p:cNvSpPr>
            <a:spLocks noChangeArrowheads="1"/>
          </p:cNvSpPr>
          <p:nvPr/>
        </p:nvSpPr>
        <p:spPr bwMode="auto">
          <a:xfrm flipH="1">
            <a:off x="858240" y="2291281"/>
            <a:ext cx="74880" cy="177138"/>
          </a:xfrm>
          <a:prstGeom prst="ellipse">
            <a:avLst/>
          </a:prstGeom>
          <a:solidFill>
            <a:srgbClr val="398CE3"/>
          </a:solidFill>
          <a:ln w="9525">
            <a:round/>
            <a:headEnd/>
            <a:tailEnd/>
          </a:ln>
          <a:scene3d>
            <a:camera prst="legacyObliqueTopLeft">
              <a:rot lat="0" lon="1799995" rev="0"/>
            </a:camera>
            <a:lightRig rig="legacyFlat3" dir="t"/>
          </a:scene3d>
          <a:sp3d extrusionH="100000" prstMaterial="legacyMatte">
            <a:bevelT w="13500" h="13500" prst="angle"/>
            <a:bevelB w="13500" h="13500" prst="angle"/>
            <a:extrusionClr>
              <a:srgbClr val="398CE3"/>
            </a:extrusionClr>
          </a:sp3d>
        </p:spPr>
        <p:txBody>
          <a:bodyPr wrap="none" lIns="91410" tIns="45706" rIns="91410" bIns="45706" anchor="ctr">
            <a:flatTx/>
          </a:bodyPr>
          <a:lstStyle/>
          <a:p>
            <a:pPr eaLnBrk="0"/>
            <a:endParaRPr lang="en-US">
              <a:solidFill>
                <a:srgbClr val="000000"/>
              </a:solidFill>
              <a:latin typeface="Calibri" charset="0"/>
              <a:cs typeface="Arial" charset="0"/>
            </a:endParaRPr>
          </a:p>
        </p:txBody>
      </p:sp>
      <p:grpSp>
        <p:nvGrpSpPr>
          <p:cNvPr id="102462" name="Group 182"/>
          <p:cNvGrpSpPr>
            <a:grpSpLocks/>
          </p:cNvGrpSpPr>
          <p:nvPr/>
        </p:nvGrpSpPr>
        <p:grpSpPr bwMode="auto">
          <a:xfrm>
            <a:off x="6166081" y="1283175"/>
            <a:ext cx="1184865" cy="1000905"/>
            <a:chOff x="6165851" y="1282700"/>
            <a:chExt cx="1185201" cy="1001718"/>
          </a:xfrm>
        </p:grpSpPr>
        <p:cxnSp>
          <p:nvCxnSpPr>
            <p:cNvPr id="102466" name="Straight Connector 183"/>
            <p:cNvCxnSpPr>
              <a:cxnSpLocks noChangeShapeType="1"/>
            </p:cNvCxnSpPr>
            <p:nvPr/>
          </p:nvCxnSpPr>
          <p:spPr bwMode="auto">
            <a:xfrm rot="16200000" flipV="1">
              <a:off x="6156484" y="1769974"/>
              <a:ext cx="658816" cy="370071"/>
            </a:xfrm>
            <a:prstGeom prst="line">
              <a:avLst/>
            </a:prstGeom>
            <a:noFill/>
            <a:ln w="25400">
              <a:solidFill>
                <a:schemeClr val="tx1"/>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02467" name="Straight Connector 184"/>
            <p:cNvCxnSpPr>
              <a:cxnSpLocks noChangeShapeType="1"/>
            </p:cNvCxnSpPr>
            <p:nvPr/>
          </p:nvCxnSpPr>
          <p:spPr bwMode="auto">
            <a:xfrm rot="5400000" flipH="1" flipV="1">
              <a:off x="6612323" y="1769974"/>
              <a:ext cx="658816" cy="370072"/>
            </a:xfrm>
            <a:prstGeom prst="line">
              <a:avLst/>
            </a:prstGeom>
            <a:noFill/>
            <a:ln w="25400">
              <a:solidFill>
                <a:schemeClr val="tx1"/>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02468" name="TextBox 185"/>
            <p:cNvSpPr txBox="1">
              <a:spLocks noChangeArrowheads="1"/>
            </p:cNvSpPr>
            <p:nvPr/>
          </p:nvSpPr>
          <p:spPr bwMode="auto">
            <a:xfrm>
              <a:off x="6165851" y="1282700"/>
              <a:ext cx="1185201" cy="369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a:defRPr sz="2400">
                  <a:solidFill>
                    <a:schemeClr val="tx1"/>
                  </a:solidFill>
                  <a:latin typeface="Times New Roman" charset="0"/>
                  <a:ea typeface="ＭＳ Ｐゴシック" charset="0"/>
                  <a:cs typeface="ＭＳ Ｐゴシック" charset="0"/>
                </a:defRPr>
              </a:lvl1pPr>
              <a:lvl2pPr marL="742950" indent="-285750" eaLnBrk="0">
                <a:defRPr sz="2400">
                  <a:solidFill>
                    <a:schemeClr val="tx1"/>
                  </a:solidFill>
                  <a:latin typeface="Times New Roman" charset="0"/>
                  <a:ea typeface="ＭＳ Ｐゴシック" charset="0"/>
                </a:defRPr>
              </a:lvl2pPr>
              <a:lvl3pPr marL="1143000" indent="-228600" eaLnBrk="0">
                <a:defRPr sz="2400">
                  <a:solidFill>
                    <a:schemeClr val="tx1"/>
                  </a:solidFill>
                  <a:latin typeface="Times New Roman" charset="0"/>
                  <a:ea typeface="ＭＳ Ｐゴシック" charset="0"/>
                </a:defRPr>
              </a:lvl3pPr>
              <a:lvl4pPr marL="1600200" indent="-228600" eaLnBrk="0">
                <a:defRPr sz="2400">
                  <a:solidFill>
                    <a:schemeClr val="tx1"/>
                  </a:solidFill>
                  <a:latin typeface="Times New Roman" charset="0"/>
                  <a:ea typeface="ＭＳ Ｐゴシック" charset="0"/>
                </a:defRPr>
              </a:lvl4pPr>
              <a:lvl5pPr marL="2057400" indent="-228600" eaLnBrk="0">
                <a:defRPr sz="2400">
                  <a:solidFill>
                    <a:schemeClr val="tx1"/>
                  </a:solidFill>
                  <a:latin typeface="Times New Roman" charset="0"/>
                  <a:ea typeface="ＭＳ Ｐゴシック" charset="0"/>
                </a:defRPr>
              </a:lvl5pPr>
              <a:lvl6pPr marL="25146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6pPr>
              <a:lvl7pPr marL="29718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7pPr>
              <a:lvl8pPr marL="34290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8pPr>
              <a:lvl9pPr marL="38862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9pPr>
            </a:lstStyle>
            <a:p>
              <a:pPr eaLnBrk="1" hangingPunct="1"/>
              <a:r>
                <a:rPr lang="en-US" sz="1800">
                  <a:solidFill>
                    <a:srgbClr val="000000"/>
                  </a:solidFill>
                  <a:latin typeface="Helvetica" charset="0"/>
                  <a:cs typeface="Arial" charset="0"/>
                </a:rPr>
                <a:t>TTGGGG</a:t>
              </a:r>
            </a:p>
          </p:txBody>
        </p:sp>
      </p:grpSp>
      <p:sp>
        <p:nvSpPr>
          <p:cNvPr id="90175" name="TextBox 4"/>
          <p:cNvSpPr txBox="1">
            <a:spLocks noChangeArrowheads="1"/>
          </p:cNvSpPr>
          <p:nvPr/>
        </p:nvSpPr>
        <p:spPr bwMode="auto">
          <a:xfrm>
            <a:off x="7313623" y="5786528"/>
            <a:ext cx="1467634" cy="86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0" tIns="45706" rIns="91410" bIns="45706">
            <a:spAutoFit/>
          </a:bodyPr>
          <a:lstStyle>
            <a:lvl1pPr eaLnBrk="0">
              <a:defRPr sz="2400">
                <a:solidFill>
                  <a:schemeClr val="tx1"/>
                </a:solidFill>
                <a:latin typeface="Times New Roman" charset="0"/>
                <a:ea typeface="ＭＳ Ｐゴシック" charset="0"/>
                <a:cs typeface="ＭＳ Ｐゴシック" charset="0"/>
              </a:defRPr>
            </a:lvl1pPr>
            <a:lvl2pPr marL="742950" indent="-285750" eaLnBrk="0">
              <a:defRPr sz="2400">
                <a:solidFill>
                  <a:schemeClr val="tx1"/>
                </a:solidFill>
                <a:latin typeface="Times New Roman" charset="0"/>
                <a:ea typeface="ＭＳ Ｐゴシック" charset="0"/>
              </a:defRPr>
            </a:lvl2pPr>
            <a:lvl3pPr marL="1143000" indent="-228600" eaLnBrk="0">
              <a:defRPr sz="2400">
                <a:solidFill>
                  <a:schemeClr val="tx1"/>
                </a:solidFill>
                <a:latin typeface="Times New Roman" charset="0"/>
                <a:ea typeface="ＭＳ Ｐゴシック" charset="0"/>
              </a:defRPr>
            </a:lvl3pPr>
            <a:lvl4pPr marL="1600200" indent="-228600" eaLnBrk="0">
              <a:defRPr sz="2400">
                <a:solidFill>
                  <a:schemeClr val="tx1"/>
                </a:solidFill>
                <a:latin typeface="Times New Roman" charset="0"/>
                <a:ea typeface="ＭＳ Ｐゴシック" charset="0"/>
              </a:defRPr>
            </a:lvl4pPr>
            <a:lvl5pPr marL="2057400" indent="-228600" eaLnBrk="0">
              <a:defRPr sz="2400">
                <a:solidFill>
                  <a:schemeClr val="tx1"/>
                </a:solidFill>
                <a:latin typeface="Times New Roman" charset="0"/>
                <a:ea typeface="ＭＳ Ｐゴシック" charset="0"/>
              </a:defRPr>
            </a:lvl5pPr>
            <a:lvl6pPr marL="25146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6pPr>
            <a:lvl7pPr marL="29718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7pPr>
            <a:lvl8pPr marL="34290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8pPr>
            <a:lvl9pPr marL="38862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9pPr>
          </a:lstStyle>
          <a:p>
            <a:pPr algn="ctr" eaLnBrk="1" hangingPunct="1"/>
            <a:r>
              <a:rPr lang="en-US" sz="2500" b="1">
                <a:solidFill>
                  <a:srgbClr val="FF0000"/>
                </a:solidFill>
                <a:latin typeface="Arial" charset="0"/>
                <a:cs typeface="Arial" charset="0"/>
              </a:rPr>
              <a:t>R.I.P.</a:t>
            </a:r>
          </a:p>
          <a:p>
            <a:pPr algn="ctr" eaLnBrk="1" hangingPunct="1"/>
            <a:r>
              <a:rPr lang="en-US" sz="2500" b="1">
                <a:solidFill>
                  <a:srgbClr val="FF0000"/>
                </a:solidFill>
                <a:latin typeface="Arial" charset="0"/>
                <a:cs typeface="Arial" charset="0"/>
              </a:rPr>
              <a:t>sejthalál</a:t>
            </a:r>
          </a:p>
        </p:txBody>
      </p:sp>
      <p:sp>
        <p:nvSpPr>
          <p:cNvPr id="102464" name="Rectangle 1"/>
          <p:cNvSpPr txBox="1">
            <a:spLocks noChangeArrowheads="1"/>
          </p:cNvSpPr>
          <p:nvPr/>
        </p:nvSpPr>
        <p:spPr bwMode="auto">
          <a:xfrm>
            <a:off x="449280" y="332676"/>
            <a:ext cx="8245440" cy="848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1994" tIns="31994" rIns="31994" bIns="31994" anchor="ctr"/>
          <a:lstStyle>
            <a:lvl1pPr eaLnBrk="0">
              <a:defRPr sz="2400">
                <a:solidFill>
                  <a:schemeClr val="tx1"/>
                </a:solidFill>
                <a:latin typeface="Times New Roman" charset="0"/>
                <a:ea typeface="ＭＳ Ｐゴシック" charset="0"/>
                <a:cs typeface="ＭＳ Ｐゴシック" charset="0"/>
              </a:defRPr>
            </a:lvl1pPr>
            <a:lvl2pPr marL="742950" indent="-285750" eaLnBrk="0">
              <a:defRPr sz="2400">
                <a:solidFill>
                  <a:schemeClr val="tx1"/>
                </a:solidFill>
                <a:latin typeface="Times New Roman" charset="0"/>
                <a:ea typeface="ＭＳ Ｐゴシック" charset="0"/>
              </a:defRPr>
            </a:lvl2pPr>
            <a:lvl3pPr marL="1143000" indent="-228600" eaLnBrk="0">
              <a:defRPr sz="2400">
                <a:solidFill>
                  <a:schemeClr val="tx1"/>
                </a:solidFill>
                <a:latin typeface="Times New Roman" charset="0"/>
                <a:ea typeface="ＭＳ Ｐゴシック" charset="0"/>
              </a:defRPr>
            </a:lvl3pPr>
            <a:lvl4pPr marL="1600200" indent="-228600" eaLnBrk="0">
              <a:defRPr sz="2400">
                <a:solidFill>
                  <a:schemeClr val="tx1"/>
                </a:solidFill>
                <a:latin typeface="Times New Roman" charset="0"/>
                <a:ea typeface="ＭＳ Ｐゴシック" charset="0"/>
              </a:defRPr>
            </a:lvl4pPr>
            <a:lvl5pPr marL="2057400" indent="-228600" eaLnBrk="0">
              <a:defRPr sz="2400">
                <a:solidFill>
                  <a:schemeClr val="tx1"/>
                </a:solidFill>
                <a:latin typeface="Times New Roman" charset="0"/>
                <a:ea typeface="ＭＳ Ｐゴシック" charset="0"/>
              </a:defRPr>
            </a:lvl5pPr>
            <a:lvl6pPr marL="25146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6pPr>
            <a:lvl7pPr marL="29718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7pPr>
            <a:lvl8pPr marL="34290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8pPr>
            <a:lvl9pPr marL="38862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9pPr>
          </a:lstStyle>
          <a:p>
            <a:pPr algn="ctr" eaLnBrk="1" hangingPunct="1"/>
            <a:r>
              <a:rPr lang="en-US" sz="3800" b="1">
                <a:solidFill>
                  <a:srgbClr val="0000FF"/>
                </a:solidFill>
                <a:latin typeface="Arial" charset="0"/>
                <a:cs typeface="Arial" charset="0"/>
                <a:sym typeface="Franklin Gothic Medium" charset="0"/>
              </a:rPr>
              <a:t>Az epigenetikai szabályozás molekuláris alapjai 4.</a:t>
            </a:r>
          </a:p>
        </p:txBody>
      </p:sp>
      <p:sp>
        <p:nvSpPr>
          <p:cNvPr id="102465" name="TextBox 6"/>
          <p:cNvSpPr txBox="1">
            <a:spLocks noChangeArrowheads="1"/>
          </p:cNvSpPr>
          <p:nvPr/>
        </p:nvSpPr>
        <p:spPr bwMode="auto">
          <a:xfrm>
            <a:off x="250560" y="1412789"/>
            <a:ext cx="2999879" cy="47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0" tIns="45706" rIns="91410" bIns="45706">
            <a:spAutoFit/>
          </a:bodyPr>
          <a:lstStyle>
            <a:lvl1pPr eaLnBrk="0">
              <a:defRPr sz="2400">
                <a:solidFill>
                  <a:schemeClr val="tx1"/>
                </a:solidFill>
                <a:latin typeface="Times New Roman" charset="0"/>
                <a:ea typeface="ＭＳ Ｐゴシック" charset="0"/>
                <a:cs typeface="ＭＳ Ｐゴシック" charset="0"/>
              </a:defRPr>
            </a:lvl1pPr>
            <a:lvl2pPr marL="742950" indent="-285750" eaLnBrk="0">
              <a:defRPr sz="2400">
                <a:solidFill>
                  <a:schemeClr val="tx1"/>
                </a:solidFill>
                <a:latin typeface="Times New Roman" charset="0"/>
                <a:ea typeface="ＭＳ Ｐゴシック" charset="0"/>
              </a:defRPr>
            </a:lvl2pPr>
            <a:lvl3pPr marL="1143000" indent="-228600" eaLnBrk="0">
              <a:defRPr sz="2400">
                <a:solidFill>
                  <a:schemeClr val="tx1"/>
                </a:solidFill>
                <a:latin typeface="Times New Roman" charset="0"/>
                <a:ea typeface="ＭＳ Ｐゴシック" charset="0"/>
              </a:defRPr>
            </a:lvl3pPr>
            <a:lvl4pPr marL="1600200" indent="-228600" eaLnBrk="0">
              <a:defRPr sz="2400">
                <a:solidFill>
                  <a:schemeClr val="tx1"/>
                </a:solidFill>
                <a:latin typeface="Times New Roman" charset="0"/>
                <a:ea typeface="ＭＳ Ｐゴシック" charset="0"/>
              </a:defRPr>
            </a:lvl4pPr>
            <a:lvl5pPr marL="2057400" indent="-228600" eaLnBrk="0">
              <a:defRPr sz="2400">
                <a:solidFill>
                  <a:schemeClr val="tx1"/>
                </a:solidFill>
                <a:latin typeface="Times New Roman" charset="0"/>
                <a:ea typeface="ＭＳ Ｐゴシック" charset="0"/>
              </a:defRPr>
            </a:lvl5pPr>
            <a:lvl6pPr marL="25146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6pPr>
            <a:lvl7pPr marL="29718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7pPr>
            <a:lvl8pPr marL="34290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8pPr>
            <a:lvl9pPr marL="38862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9pPr>
          </a:lstStyle>
          <a:p>
            <a:pPr eaLnBrk="1" hangingPunct="1"/>
            <a:r>
              <a:rPr lang="en-US" sz="2500">
                <a:solidFill>
                  <a:srgbClr val="000000"/>
                </a:solidFill>
                <a:latin typeface="Arial" charset="0"/>
                <a:cs typeface="Arial" charset="0"/>
              </a:rPr>
              <a:t>Telomera/telomeráz</a:t>
            </a:r>
          </a:p>
        </p:txBody>
      </p:sp>
    </p:spTree>
    <p:extLst>
      <p:ext uri="{BB962C8B-B14F-4D97-AF65-F5344CB8AC3E}">
        <p14:creationId xmlns:p14="http://schemas.microsoft.com/office/powerpoint/2010/main" val="1845520964"/>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0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7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214313" y="0"/>
            <a:ext cx="8483600" cy="1785938"/>
          </a:xfrm>
          <a:solidFill>
            <a:schemeClr val="bg1"/>
          </a:solidFill>
        </p:spPr>
        <p:txBody>
          <a:bodyPr/>
          <a:lstStyle/>
          <a:p>
            <a:pPr eaLnBrk="1" hangingPunct="1"/>
            <a:r>
              <a:rPr lang="en-US" b="1" smtClean="0"/>
              <a:t>Functions of telomere [(TTAGGG)n] </a:t>
            </a:r>
          </a:p>
        </p:txBody>
      </p:sp>
      <p:sp>
        <p:nvSpPr>
          <p:cNvPr id="79875" name="Rectangle 3"/>
          <p:cNvSpPr>
            <a:spLocks noGrp="1" noChangeArrowheads="1"/>
          </p:cNvSpPr>
          <p:nvPr>
            <p:ph type="body" idx="1"/>
          </p:nvPr>
        </p:nvSpPr>
        <p:spPr>
          <a:xfrm>
            <a:off x="0" y="1844675"/>
            <a:ext cx="8697913" cy="4525963"/>
          </a:xfrm>
          <a:solidFill>
            <a:schemeClr val="bg1"/>
          </a:solidFill>
        </p:spPr>
        <p:txBody>
          <a:bodyPr/>
          <a:lstStyle/>
          <a:p>
            <a:pPr eaLnBrk="1" hangingPunct="1">
              <a:lnSpc>
                <a:spcPct val="90000"/>
              </a:lnSpc>
            </a:pPr>
            <a:r>
              <a:rPr lang="en-US" sz="2800" b="1" smtClean="0">
                <a:solidFill>
                  <a:schemeClr val="accent2"/>
                </a:solidFill>
              </a:rPr>
              <a:t>Protects the chromosomal ends from: </a:t>
            </a:r>
          </a:p>
          <a:p>
            <a:pPr lvl="1" eaLnBrk="1" hangingPunct="1">
              <a:lnSpc>
                <a:spcPct val="90000"/>
              </a:lnSpc>
            </a:pPr>
            <a:r>
              <a:rPr lang="en-US" sz="2400" b="1" smtClean="0">
                <a:solidFill>
                  <a:schemeClr val="accent2"/>
                </a:solidFill>
              </a:rPr>
              <a:t>Recombination</a:t>
            </a:r>
          </a:p>
          <a:p>
            <a:pPr lvl="1" eaLnBrk="1" hangingPunct="1">
              <a:lnSpc>
                <a:spcPct val="90000"/>
              </a:lnSpc>
            </a:pPr>
            <a:r>
              <a:rPr lang="en-US" sz="2400" b="1" smtClean="0">
                <a:solidFill>
                  <a:schemeClr val="accent2"/>
                </a:solidFill>
              </a:rPr>
              <a:t>End-to-end fusion</a:t>
            </a:r>
          </a:p>
          <a:p>
            <a:pPr lvl="1" eaLnBrk="1" hangingPunct="1">
              <a:lnSpc>
                <a:spcPct val="90000"/>
              </a:lnSpc>
            </a:pPr>
            <a:r>
              <a:rPr lang="en-US" sz="2400" b="1" smtClean="0">
                <a:solidFill>
                  <a:schemeClr val="accent2"/>
                </a:solidFill>
              </a:rPr>
              <a:t>Recognition as damaged DNA</a:t>
            </a:r>
          </a:p>
          <a:p>
            <a:pPr eaLnBrk="1" hangingPunct="1">
              <a:lnSpc>
                <a:spcPct val="90000"/>
              </a:lnSpc>
            </a:pPr>
            <a:r>
              <a:rPr lang="en-US" sz="2800" b="1" smtClean="0"/>
              <a:t>Enables a complete replication of the DNA </a:t>
            </a:r>
          </a:p>
          <a:p>
            <a:pPr eaLnBrk="1" hangingPunct="1">
              <a:lnSpc>
                <a:spcPct val="90000"/>
              </a:lnSpc>
            </a:pPr>
            <a:r>
              <a:rPr lang="en-US" sz="2800" b="1" smtClean="0"/>
              <a:t>Contributes to the functional organization of chromosomes in the nucleus</a:t>
            </a:r>
          </a:p>
          <a:p>
            <a:pPr eaLnBrk="1" hangingPunct="1">
              <a:lnSpc>
                <a:spcPct val="90000"/>
              </a:lnSpc>
            </a:pPr>
            <a:r>
              <a:rPr lang="en-US" sz="2800" b="1" smtClean="0"/>
              <a:t>Participates in regulation of gene expression </a:t>
            </a:r>
          </a:p>
          <a:p>
            <a:pPr eaLnBrk="1" hangingPunct="1">
              <a:lnSpc>
                <a:spcPct val="90000"/>
              </a:lnSpc>
            </a:pPr>
            <a:r>
              <a:rPr lang="en-US" sz="2800" b="1" smtClean="0">
                <a:solidFill>
                  <a:schemeClr val="accent2"/>
                </a:solidFill>
              </a:rPr>
              <a:t>Serves as “mitotic clock”: shortens with each cell division</a:t>
            </a:r>
          </a:p>
        </p:txBody>
      </p:sp>
    </p:spTree>
    <p:extLst>
      <p:ext uri="{BB962C8B-B14F-4D97-AF65-F5344CB8AC3E}">
        <p14:creationId xmlns:p14="http://schemas.microsoft.com/office/powerpoint/2010/main" val="2561883696"/>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artalom helye 2"/>
          <p:cNvSpPr>
            <a:spLocks noGrp="1"/>
          </p:cNvSpPr>
          <p:nvPr>
            <p:ph idx="1"/>
          </p:nvPr>
        </p:nvSpPr>
        <p:spPr>
          <a:xfrm>
            <a:off x="428625" y="865188"/>
            <a:ext cx="8229600" cy="4525962"/>
          </a:xfrm>
        </p:spPr>
        <p:txBody>
          <a:bodyPr/>
          <a:lstStyle/>
          <a:p>
            <a:pPr eaLnBrk="1" hangingPunct="1"/>
            <a:r>
              <a:rPr lang="en-US" sz="2600" b="1" dirty="0" smtClean="0">
                <a:solidFill>
                  <a:srgbClr val="FF0000"/>
                </a:solidFill>
              </a:rPr>
              <a:t>Telomerase</a:t>
            </a:r>
            <a:r>
              <a:rPr lang="en-US" sz="2600" dirty="0" smtClean="0"/>
              <a:t> is a </a:t>
            </a:r>
            <a:r>
              <a:rPr lang="en-US" sz="2600" dirty="0" smtClean="0">
                <a:hlinkClick r:id="rId3" tooltip="Ribonucleoprotein"/>
              </a:rPr>
              <a:t>ribonucleoprotein</a:t>
            </a:r>
            <a:r>
              <a:rPr lang="en-US" sz="2600" dirty="0" smtClean="0"/>
              <a:t> that is an </a:t>
            </a:r>
            <a:r>
              <a:rPr lang="en-US" sz="2600" dirty="0" smtClean="0">
                <a:hlinkClick r:id="rId4" tooltip="Enzyme"/>
              </a:rPr>
              <a:t>enzyme</a:t>
            </a:r>
            <a:r>
              <a:rPr lang="en-US" sz="2600" dirty="0" smtClean="0"/>
              <a:t> which adds </a:t>
            </a:r>
            <a:r>
              <a:rPr lang="en-US" sz="2600" dirty="0" smtClean="0">
                <a:hlinkClick r:id="rId5" tooltip="DNA"/>
              </a:rPr>
              <a:t>DNA</a:t>
            </a:r>
            <a:r>
              <a:rPr lang="en-US" sz="2600" dirty="0" smtClean="0"/>
              <a:t> sequence repeats ("</a:t>
            </a:r>
            <a:r>
              <a:rPr lang="en-US" sz="2600" dirty="0" smtClean="0">
                <a:hlinkClick r:id="rId6" tooltip="Thymine"/>
              </a:rPr>
              <a:t>TT</a:t>
            </a:r>
            <a:r>
              <a:rPr lang="en-US" sz="2600" dirty="0" smtClean="0">
                <a:hlinkClick r:id="rId7" tooltip="Adenine"/>
              </a:rPr>
              <a:t>A</a:t>
            </a:r>
            <a:r>
              <a:rPr lang="en-US" sz="2600" dirty="0" smtClean="0">
                <a:hlinkClick r:id="rId8" tooltip="Guanine"/>
              </a:rPr>
              <a:t>GGG</a:t>
            </a:r>
            <a:r>
              <a:rPr lang="en-US" sz="2600" dirty="0" smtClean="0"/>
              <a:t>" in all vertebrates) to the </a:t>
            </a:r>
            <a:r>
              <a:rPr lang="en-US" sz="2600" dirty="0" smtClean="0">
                <a:hlinkClick r:id="rId9" tooltip="Directionality (molecular biology)"/>
              </a:rPr>
              <a:t>3'</a:t>
            </a:r>
            <a:r>
              <a:rPr lang="en-US" sz="2600" dirty="0" smtClean="0"/>
              <a:t> end of DNA strands in the </a:t>
            </a:r>
            <a:r>
              <a:rPr lang="en-US" sz="2600" dirty="0" smtClean="0">
                <a:hlinkClick r:id="rId10" tooltip="Telomere"/>
              </a:rPr>
              <a:t>telomere</a:t>
            </a:r>
            <a:r>
              <a:rPr lang="en-US" sz="2600" dirty="0" smtClean="0"/>
              <a:t> regions, which are found at the ends of </a:t>
            </a:r>
            <a:r>
              <a:rPr lang="en-US" sz="2600" dirty="0" smtClean="0">
                <a:hlinkClick r:id="rId11" tooltip="Eukaryote"/>
              </a:rPr>
              <a:t>eukaryotic</a:t>
            </a:r>
            <a:r>
              <a:rPr lang="en-US" sz="2600" dirty="0" smtClean="0"/>
              <a:t> </a:t>
            </a:r>
            <a:r>
              <a:rPr lang="en-US" sz="2600" dirty="0" smtClean="0">
                <a:hlinkClick r:id="rId12" tooltip="Chromosomes"/>
              </a:rPr>
              <a:t>chromosomes</a:t>
            </a:r>
            <a:r>
              <a:rPr lang="en-US" sz="2600" dirty="0" smtClean="0"/>
              <a:t>. This region of repeated </a:t>
            </a:r>
            <a:r>
              <a:rPr lang="en-US" sz="2600" dirty="0" smtClean="0">
                <a:hlinkClick r:id="rId13" tooltip="Nucleotide"/>
              </a:rPr>
              <a:t>nucleotide</a:t>
            </a:r>
            <a:r>
              <a:rPr lang="en-US" sz="2600" dirty="0" smtClean="0"/>
              <a:t> called telomeres contains noncoding DNA and hinders the loss of important DNA from chromosome ends. As a result, every time the </a:t>
            </a:r>
            <a:r>
              <a:rPr lang="en-US" sz="2600" dirty="0" smtClean="0">
                <a:hlinkClick r:id="rId14" tooltip="DNA replication"/>
              </a:rPr>
              <a:t>chromosome is copied</a:t>
            </a:r>
            <a:r>
              <a:rPr lang="en-US" sz="2600" dirty="0" smtClean="0"/>
              <a:t> only 100–200 nucleotides are lost, which causes no damage to the organism's DNA. Telomerase is a </a:t>
            </a:r>
            <a:r>
              <a:rPr lang="en-US" sz="2600" dirty="0" smtClean="0">
                <a:hlinkClick r:id="rId15" tooltip="Reverse transcriptase"/>
              </a:rPr>
              <a:t>reverse transcriptase</a:t>
            </a:r>
            <a:r>
              <a:rPr lang="en-US" sz="2600" dirty="0" smtClean="0"/>
              <a:t> that carries its own </a:t>
            </a:r>
            <a:r>
              <a:rPr lang="en-US" sz="2600" dirty="0" smtClean="0">
                <a:hlinkClick r:id="rId16" tooltip="RNA"/>
              </a:rPr>
              <a:t>RNA</a:t>
            </a:r>
            <a:r>
              <a:rPr lang="en-US" sz="2600" dirty="0" smtClean="0"/>
              <a:t> molecule, which is used as a template when it elongates telomeres, which are shortened after each </a:t>
            </a:r>
            <a:r>
              <a:rPr lang="en-US" sz="2600" dirty="0" smtClean="0">
                <a:hlinkClick r:id="rId17" tooltip="Cell cycle"/>
              </a:rPr>
              <a:t>replication cycle</a:t>
            </a:r>
            <a:r>
              <a:rPr lang="en-US" sz="2600" dirty="0" smtClean="0"/>
              <a:t>.</a:t>
            </a:r>
          </a:p>
          <a:p>
            <a:pPr eaLnBrk="1" hangingPunct="1"/>
            <a:endParaRPr lang="en-US" sz="2600" dirty="0" smtClean="0"/>
          </a:p>
        </p:txBody>
      </p:sp>
    </p:spTree>
    <p:extLst>
      <p:ext uri="{BB962C8B-B14F-4D97-AF65-F5344CB8AC3E}">
        <p14:creationId xmlns:p14="http://schemas.microsoft.com/office/powerpoint/2010/main" val="521116315"/>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Cím 1"/>
          <p:cNvSpPr>
            <a:spLocks noGrp="1"/>
          </p:cNvSpPr>
          <p:nvPr>
            <p:ph type="title"/>
          </p:nvPr>
        </p:nvSpPr>
        <p:spPr/>
        <p:txBody>
          <a:bodyPr/>
          <a:lstStyle/>
          <a:p>
            <a:pPr eaLnBrk="1" hangingPunct="1"/>
            <a:endParaRPr lang="hu-HU" smtClean="0"/>
          </a:p>
        </p:txBody>
      </p:sp>
      <p:pic>
        <p:nvPicPr>
          <p:cNvPr id="81923" name="Picture 2" descr="Telomerase illustration.jpg"/>
          <p:cNvPicPr>
            <a:picLocks noChangeAspect="1" noChangeArrowheads="1"/>
          </p:cNvPicPr>
          <p:nvPr/>
        </p:nvPicPr>
        <p:blipFill>
          <a:blip r:embed="rId3"/>
          <a:srcRect/>
          <a:stretch>
            <a:fillRect/>
          </a:stretch>
        </p:blipFill>
        <p:spPr bwMode="auto">
          <a:xfrm>
            <a:off x="428625" y="214313"/>
            <a:ext cx="4786313" cy="3590925"/>
          </a:xfrm>
          <a:prstGeom prst="rect">
            <a:avLst/>
          </a:prstGeom>
          <a:noFill/>
          <a:ln w="9525">
            <a:noFill/>
            <a:miter lim="800000"/>
            <a:headEnd/>
            <a:tailEnd/>
          </a:ln>
        </p:spPr>
      </p:pic>
      <p:pic>
        <p:nvPicPr>
          <p:cNvPr id="81924" name="Picture 17"/>
          <p:cNvPicPr>
            <a:picLocks noGrp="1" noChangeAspect="1" noChangeArrowheads="1"/>
          </p:cNvPicPr>
          <p:nvPr>
            <p:ph idx="1"/>
          </p:nvPr>
        </p:nvPicPr>
        <p:blipFill>
          <a:blip r:embed="rId4"/>
          <a:srcRect t="17857" b="19347"/>
          <a:stretch>
            <a:fillRect/>
          </a:stretch>
        </p:blipFill>
        <p:spPr>
          <a:xfrm>
            <a:off x="4984750" y="2879725"/>
            <a:ext cx="3975100" cy="3406775"/>
          </a:xfrm>
          <a:noFill/>
        </p:spPr>
      </p:pic>
    </p:spTree>
    <p:extLst>
      <p:ext uri="{BB962C8B-B14F-4D97-AF65-F5344CB8AC3E}">
        <p14:creationId xmlns:p14="http://schemas.microsoft.com/office/powerpoint/2010/main" val="447265122"/>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pPr eaLnBrk="1" hangingPunct="1"/>
            <a:r>
              <a:rPr lang="en-US" altLang="ko-KR" smtClean="0">
                <a:ea typeface="Gulim" pitchFamily="34" charset="-127"/>
                <a:cs typeface="Angsana New" pitchFamily="18" charset="-34"/>
              </a:rPr>
              <a:t>Telomere</a:t>
            </a:r>
            <a:endParaRPr lang="th-TH" altLang="ko-KR" smtClean="0"/>
          </a:p>
        </p:txBody>
      </p:sp>
      <p:pic>
        <p:nvPicPr>
          <p:cNvPr id="78851" name="Picture 3"/>
          <p:cNvPicPr>
            <a:picLocks noChangeAspect="1" noChangeArrowheads="1"/>
          </p:cNvPicPr>
          <p:nvPr/>
        </p:nvPicPr>
        <p:blipFill>
          <a:blip r:embed="rId3"/>
          <a:srcRect/>
          <a:stretch>
            <a:fillRect/>
          </a:stretch>
        </p:blipFill>
        <p:spPr bwMode="auto">
          <a:xfrm>
            <a:off x="250825" y="1916113"/>
            <a:ext cx="4132263" cy="4116387"/>
          </a:xfrm>
          <a:prstGeom prst="rect">
            <a:avLst/>
          </a:prstGeom>
          <a:noFill/>
          <a:ln w="9525">
            <a:noFill/>
            <a:miter lim="800000"/>
            <a:headEnd/>
            <a:tailEnd/>
          </a:ln>
        </p:spPr>
      </p:pic>
      <p:sp>
        <p:nvSpPr>
          <p:cNvPr id="78852" name="Rectangle 4"/>
          <p:cNvSpPr>
            <a:spLocks noChangeArrowheads="1"/>
          </p:cNvSpPr>
          <p:nvPr/>
        </p:nvSpPr>
        <p:spPr bwMode="auto">
          <a:xfrm>
            <a:off x="47625" y="6165850"/>
            <a:ext cx="4740275" cy="276225"/>
          </a:xfrm>
          <a:prstGeom prst="rect">
            <a:avLst/>
          </a:prstGeom>
          <a:noFill/>
          <a:ln w="9525">
            <a:noFill/>
            <a:miter lim="800000"/>
            <a:headEnd/>
            <a:tailEnd/>
          </a:ln>
        </p:spPr>
        <p:txBody>
          <a:bodyPr>
            <a:spAutoFit/>
          </a:bodyPr>
          <a:lstStyle/>
          <a:p>
            <a:r>
              <a:rPr lang="en-US" altLang="ko-KR" sz="1200">
                <a:solidFill>
                  <a:srgbClr val="000000"/>
                </a:solidFill>
                <a:latin typeface="Calibri" pitchFamily="34" charset="0"/>
              </a:rPr>
              <a:t>http://publications.nigms.nih.gov/thenewgenetics/chapter2.html</a:t>
            </a:r>
            <a:endParaRPr lang="th-TH" altLang="ko-KR" sz="1200">
              <a:solidFill>
                <a:srgbClr val="000000"/>
              </a:solidFill>
              <a:latin typeface="Calibri" pitchFamily="34" charset="0"/>
            </a:endParaRPr>
          </a:p>
        </p:txBody>
      </p:sp>
      <p:pic>
        <p:nvPicPr>
          <p:cNvPr id="78853" name="Picture 4"/>
          <p:cNvPicPr>
            <a:picLocks noChangeAspect="1" noChangeArrowheads="1"/>
          </p:cNvPicPr>
          <p:nvPr/>
        </p:nvPicPr>
        <p:blipFill>
          <a:blip r:embed="rId4"/>
          <a:srcRect l="38741" t="51343" r="32602" b="28143"/>
          <a:stretch>
            <a:fillRect/>
          </a:stretch>
        </p:blipFill>
        <p:spPr bwMode="auto">
          <a:xfrm>
            <a:off x="4859338" y="1557338"/>
            <a:ext cx="3729037" cy="1736725"/>
          </a:xfrm>
          <a:prstGeom prst="rect">
            <a:avLst/>
          </a:prstGeom>
          <a:noFill/>
          <a:ln w="9525">
            <a:noFill/>
            <a:miter lim="800000"/>
            <a:headEnd/>
            <a:tailEnd/>
          </a:ln>
        </p:spPr>
      </p:pic>
      <p:graphicFrame>
        <p:nvGraphicFramePr>
          <p:cNvPr id="7" name="Table 6"/>
          <p:cNvGraphicFramePr>
            <a:graphicFrameLocks noGrp="1"/>
          </p:cNvGraphicFramePr>
          <p:nvPr/>
        </p:nvGraphicFramePr>
        <p:xfrm>
          <a:off x="4643438" y="4508500"/>
          <a:ext cx="4249737" cy="1554479"/>
        </p:xfrm>
        <a:graphic>
          <a:graphicData uri="http://schemas.openxmlformats.org/drawingml/2006/table">
            <a:tbl>
              <a:tblPr/>
              <a:tblGrid>
                <a:gridCol w="2336800"/>
                <a:gridCol w="1912937"/>
              </a:tblGrid>
              <a:tr h="447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2800" b="0" i="0" u="none" strike="noStrike" cap="none" normalizeH="0" baseline="0" smtClean="0">
                          <a:ln>
                            <a:noFill/>
                          </a:ln>
                          <a:solidFill>
                            <a:srgbClr val="000000"/>
                          </a:solidFill>
                          <a:effectLst/>
                          <a:latin typeface="Calibri" pitchFamily="34" charset="0"/>
                          <a:ea typeface="Gulim" pitchFamily="34" charset="-127"/>
                          <a:cs typeface="Cordia New" pitchFamily="34" charset="-34"/>
                        </a:rPr>
                        <a:t>Tetrahymena</a:t>
                      </a:r>
                      <a:endParaRPr kumimoji="0" lang="th-TH" altLang="ko-KR" sz="2800" b="0" i="0" u="none" strike="noStrike" cap="none" normalizeH="0" baseline="0" smtClean="0">
                        <a:ln>
                          <a:noFill/>
                        </a:ln>
                        <a:solidFill>
                          <a:srgbClr val="000000"/>
                        </a:solidFill>
                        <a:effectLst/>
                        <a:latin typeface="Calibri" pitchFamily="34" charset="0"/>
                        <a:cs typeface="Cordia New" pitchFamily="34" charset="-34"/>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2800" b="0" i="0" u="none" strike="noStrike" cap="none" normalizeH="0" baseline="0" smtClean="0">
                          <a:ln>
                            <a:noFill/>
                          </a:ln>
                          <a:solidFill>
                            <a:srgbClr val="000000"/>
                          </a:solidFill>
                          <a:effectLst/>
                          <a:latin typeface="Calibri" pitchFamily="34" charset="0"/>
                          <a:ea typeface="Gulim" pitchFamily="34" charset="-127"/>
                          <a:cs typeface="Cordia New" pitchFamily="34" charset="-34"/>
                        </a:rPr>
                        <a:t>TTGGGG</a:t>
                      </a:r>
                      <a:endParaRPr kumimoji="0" lang="th-TH" altLang="ko-KR" sz="2800" b="0" i="0" u="none" strike="noStrike" cap="none" normalizeH="0" baseline="0" smtClean="0">
                        <a:ln>
                          <a:noFill/>
                        </a:ln>
                        <a:solidFill>
                          <a:srgbClr val="000000"/>
                        </a:solidFill>
                        <a:effectLst/>
                        <a:latin typeface="Calibri" pitchFamily="34" charset="0"/>
                        <a:cs typeface="Cordia New" pitchFamily="34" charset="-34"/>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447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2800" b="0" i="0" u="none" strike="noStrike" cap="none" normalizeH="0" baseline="0" smtClean="0">
                          <a:ln>
                            <a:noFill/>
                          </a:ln>
                          <a:solidFill>
                            <a:srgbClr val="000000"/>
                          </a:solidFill>
                          <a:effectLst/>
                          <a:latin typeface="Calibri" pitchFamily="34" charset="0"/>
                          <a:ea typeface="Gulim" pitchFamily="34" charset="-127"/>
                          <a:cs typeface="Cordia New" pitchFamily="34" charset="-34"/>
                        </a:rPr>
                        <a:t>Vertebrates</a:t>
                      </a:r>
                      <a:endParaRPr kumimoji="0" lang="th-TH" altLang="ko-KR" sz="2800" b="0" i="0" u="none" strike="noStrike" cap="none" normalizeH="0" baseline="0" smtClean="0">
                        <a:ln>
                          <a:noFill/>
                        </a:ln>
                        <a:solidFill>
                          <a:srgbClr val="000000"/>
                        </a:solidFill>
                        <a:effectLst/>
                        <a:latin typeface="Calibri" pitchFamily="34" charset="0"/>
                        <a:cs typeface="Cordia New" pitchFamily="34" charset="-34"/>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2800" b="0" i="0" u="none" strike="noStrike" cap="none" normalizeH="0" baseline="0" smtClean="0">
                          <a:ln>
                            <a:noFill/>
                          </a:ln>
                          <a:solidFill>
                            <a:srgbClr val="000000"/>
                          </a:solidFill>
                          <a:effectLst/>
                          <a:latin typeface="Calibri" pitchFamily="34" charset="0"/>
                          <a:ea typeface="Gulim" pitchFamily="34" charset="-127"/>
                          <a:cs typeface="Cordia New" pitchFamily="34" charset="-34"/>
                        </a:rPr>
                        <a:t>TTAGGG</a:t>
                      </a:r>
                      <a:endParaRPr kumimoji="0" lang="th-TH" altLang="ko-KR" sz="2800" b="0" i="0" u="none" strike="noStrike" cap="none" normalizeH="0" baseline="0" smtClean="0">
                        <a:ln>
                          <a:noFill/>
                        </a:ln>
                        <a:solidFill>
                          <a:srgbClr val="000000"/>
                        </a:solidFill>
                        <a:effectLst/>
                        <a:latin typeface="Calibri" pitchFamily="34" charset="0"/>
                        <a:cs typeface="Cordia New" pitchFamily="34" charset="-34"/>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447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2800" b="0" i="0" u="none" strike="noStrike" cap="none" normalizeH="0" baseline="0" smtClean="0">
                          <a:ln>
                            <a:noFill/>
                          </a:ln>
                          <a:solidFill>
                            <a:srgbClr val="000000"/>
                          </a:solidFill>
                          <a:effectLst/>
                          <a:latin typeface="Calibri" pitchFamily="34" charset="0"/>
                          <a:ea typeface="Gulim" pitchFamily="34" charset="-127"/>
                          <a:cs typeface="Cordia New" pitchFamily="34" charset="-34"/>
                        </a:rPr>
                        <a:t>S.cerevisiae</a:t>
                      </a:r>
                      <a:endParaRPr kumimoji="0" lang="th-TH" altLang="ko-KR" sz="2800" b="0" i="0" u="none" strike="noStrike" cap="none" normalizeH="0" baseline="0" smtClean="0">
                        <a:ln>
                          <a:noFill/>
                        </a:ln>
                        <a:solidFill>
                          <a:srgbClr val="000000"/>
                        </a:solidFill>
                        <a:effectLst/>
                        <a:latin typeface="Calibri" pitchFamily="34" charset="0"/>
                        <a:cs typeface="Cordia New" pitchFamily="34" charset="-34"/>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2800" b="0" i="0" u="none" strike="noStrike" cap="none" normalizeH="0" baseline="0" smtClean="0">
                          <a:ln>
                            <a:noFill/>
                          </a:ln>
                          <a:solidFill>
                            <a:srgbClr val="000000"/>
                          </a:solidFill>
                          <a:effectLst/>
                          <a:latin typeface="Calibri" pitchFamily="34" charset="0"/>
                          <a:ea typeface="Gulim" pitchFamily="34" charset="-127"/>
                          <a:cs typeface="Cordia New" pitchFamily="34" charset="-34"/>
                        </a:rPr>
                        <a:t>(TG)</a:t>
                      </a:r>
                      <a:r>
                        <a:rPr kumimoji="0" lang="en-US" altLang="ko-KR" sz="2800" b="0" i="0" u="none" strike="noStrike" cap="none" normalizeH="0" baseline="-25000" smtClean="0">
                          <a:ln>
                            <a:noFill/>
                          </a:ln>
                          <a:solidFill>
                            <a:srgbClr val="000000"/>
                          </a:solidFill>
                          <a:effectLst/>
                          <a:latin typeface="Calibri" pitchFamily="34" charset="0"/>
                          <a:ea typeface="Gulim" pitchFamily="34" charset="-127"/>
                          <a:cs typeface="Cordia New" pitchFamily="34" charset="-34"/>
                        </a:rPr>
                        <a:t>1-6</a:t>
                      </a:r>
                      <a:r>
                        <a:rPr kumimoji="0" lang="en-US" altLang="ko-KR" sz="2800" b="0" i="0" u="none" strike="noStrike" cap="none" normalizeH="0" baseline="0" smtClean="0">
                          <a:ln>
                            <a:noFill/>
                          </a:ln>
                          <a:solidFill>
                            <a:srgbClr val="000000"/>
                          </a:solidFill>
                          <a:effectLst/>
                          <a:latin typeface="Calibri" pitchFamily="34" charset="0"/>
                          <a:ea typeface="Gulim" pitchFamily="34" charset="-127"/>
                          <a:cs typeface="Cordia New" pitchFamily="34" charset="-34"/>
                        </a:rPr>
                        <a:t> TG</a:t>
                      </a:r>
                      <a:r>
                        <a:rPr kumimoji="0" lang="en-US" altLang="ko-KR" sz="2800" b="0" i="0" u="none" strike="noStrike" cap="none" normalizeH="0" baseline="-25000" smtClean="0">
                          <a:ln>
                            <a:noFill/>
                          </a:ln>
                          <a:solidFill>
                            <a:srgbClr val="000000"/>
                          </a:solidFill>
                          <a:effectLst/>
                          <a:latin typeface="Calibri" pitchFamily="34" charset="0"/>
                          <a:ea typeface="Gulim" pitchFamily="34" charset="-127"/>
                          <a:cs typeface="Cordia New" pitchFamily="34" charset="-34"/>
                        </a:rPr>
                        <a:t>2-3</a:t>
                      </a:r>
                      <a:endParaRPr kumimoji="0" lang="th-TH" altLang="ko-KR" sz="2800" b="0" i="0" u="none" strike="noStrike" cap="none" normalizeH="0" baseline="0" smtClean="0">
                        <a:ln>
                          <a:noFill/>
                        </a:ln>
                        <a:solidFill>
                          <a:srgbClr val="000000"/>
                        </a:solidFill>
                        <a:effectLst/>
                        <a:latin typeface="Calibri" pitchFamily="34" charset="0"/>
                        <a:cs typeface="Cordia New" pitchFamily="34" charset="-34"/>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78868" name="TextBox 7"/>
          <p:cNvSpPr txBox="1">
            <a:spLocks noChangeArrowheads="1"/>
          </p:cNvSpPr>
          <p:nvPr/>
        </p:nvSpPr>
        <p:spPr bwMode="auto">
          <a:xfrm>
            <a:off x="4572000" y="3429000"/>
            <a:ext cx="4321175" cy="954088"/>
          </a:xfrm>
          <a:prstGeom prst="rect">
            <a:avLst/>
          </a:prstGeom>
          <a:noFill/>
          <a:ln w="9525">
            <a:noFill/>
            <a:miter lim="800000"/>
            <a:headEnd/>
            <a:tailEnd/>
          </a:ln>
        </p:spPr>
        <p:txBody>
          <a:bodyPr>
            <a:spAutoFit/>
          </a:bodyPr>
          <a:lstStyle/>
          <a:p>
            <a:pPr algn="ctr"/>
            <a:r>
              <a:rPr lang="en-US" altLang="ko-KR">
                <a:solidFill>
                  <a:srgbClr val="000000"/>
                </a:solidFill>
                <a:latin typeface="Calibri" pitchFamily="34" charset="0"/>
              </a:rPr>
              <a:t>Non-coding repeated sequence</a:t>
            </a:r>
            <a:endParaRPr lang="th-TH" altLang="ko-KR">
              <a:solidFill>
                <a:srgbClr val="000000"/>
              </a:solidFill>
              <a:latin typeface="Calibri" pitchFamily="34" charset="0"/>
            </a:endParaRPr>
          </a:p>
        </p:txBody>
      </p:sp>
    </p:spTree>
    <p:extLst>
      <p:ext uri="{BB962C8B-B14F-4D97-AF65-F5344CB8AC3E}">
        <p14:creationId xmlns:p14="http://schemas.microsoft.com/office/powerpoint/2010/main" val="74700890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Cím 1"/>
          <p:cNvSpPr>
            <a:spLocks noGrp="1"/>
          </p:cNvSpPr>
          <p:nvPr>
            <p:ph type="title"/>
          </p:nvPr>
        </p:nvSpPr>
        <p:spPr/>
        <p:txBody>
          <a:bodyPr/>
          <a:lstStyle/>
          <a:p>
            <a:endParaRPr lang="en-US">
              <a:cs typeface="Times New Roman (Hebrew)" charset="0"/>
            </a:endParaRPr>
          </a:p>
        </p:txBody>
      </p:sp>
      <p:sp>
        <p:nvSpPr>
          <p:cNvPr id="439299" name="Tartalom helye 2"/>
          <p:cNvSpPr>
            <a:spLocks noGrp="1"/>
          </p:cNvSpPr>
          <p:nvPr>
            <p:ph idx="1"/>
          </p:nvPr>
        </p:nvSpPr>
        <p:spPr/>
        <p:txBody>
          <a:bodyPr/>
          <a:lstStyle/>
          <a:p>
            <a:endParaRPr lang="en-US">
              <a:cs typeface="Times New Roman (Hebrew)" charset="0"/>
            </a:endParaRPr>
          </a:p>
        </p:txBody>
      </p:sp>
      <p:pic>
        <p:nvPicPr>
          <p:cNvPr id="439300" name="Picture 2"/>
          <p:cNvPicPr>
            <a:picLocks noChangeAspect="1" noChangeArrowheads="1"/>
          </p:cNvPicPr>
          <p:nvPr/>
        </p:nvPicPr>
        <p:blipFill>
          <a:blip r:embed="rId3">
            <a:extLst>
              <a:ext uri="{28A0092B-C50C-407E-A947-70E740481C1C}">
                <a14:useLocalDpi xmlns:a14="http://schemas.microsoft.com/office/drawing/2010/main" val="0"/>
              </a:ext>
            </a:extLst>
          </a:blip>
          <a:srcRect l="6644" t="2953" r="6644" b="14172"/>
          <a:stretch>
            <a:fillRect/>
          </a:stretch>
        </p:blipFill>
        <p:spPr bwMode="auto">
          <a:xfrm>
            <a:off x="138113" y="479425"/>
            <a:ext cx="8858250" cy="529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9301" name="Szövegdoboz 4"/>
          <p:cNvSpPr txBox="1">
            <a:spLocks noChangeArrowheads="1"/>
          </p:cNvSpPr>
          <p:nvPr/>
        </p:nvSpPr>
        <p:spPr bwMode="auto">
          <a:xfrm>
            <a:off x="869950" y="5891213"/>
            <a:ext cx="79962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Times New Roman (Hebrew)" charset="0"/>
              </a:defRPr>
            </a:lvl1pPr>
            <a:lvl2pPr marL="742950" indent="-285750" eaLnBrk="0" hangingPunct="0">
              <a:defRPr sz="2400">
                <a:solidFill>
                  <a:schemeClr val="tx1"/>
                </a:solidFill>
                <a:latin typeface="Times New Roman" charset="0"/>
                <a:ea typeface="Times New Roman (Hebrew)" charset="0"/>
                <a:cs typeface="Times New Roman (Hebrew)" charset="0"/>
              </a:defRPr>
            </a:lvl2pPr>
            <a:lvl3pPr marL="1143000" indent="-228600" eaLnBrk="0" hangingPunct="0">
              <a:defRPr sz="2400">
                <a:solidFill>
                  <a:schemeClr val="tx1"/>
                </a:solidFill>
                <a:latin typeface="Times New Roman" charset="0"/>
                <a:ea typeface="Times New Roman (Hebrew)" charset="0"/>
                <a:cs typeface="Times New Roman (Hebrew)" charset="0"/>
              </a:defRPr>
            </a:lvl3pPr>
            <a:lvl4pPr marL="1600200" indent="-228600" eaLnBrk="0" hangingPunct="0">
              <a:defRPr sz="2400">
                <a:solidFill>
                  <a:schemeClr val="tx1"/>
                </a:solidFill>
                <a:latin typeface="Times New Roman" charset="0"/>
                <a:ea typeface="Times New Roman (Hebrew)" charset="0"/>
                <a:cs typeface="Times New Roman (Hebrew)" charset="0"/>
              </a:defRPr>
            </a:lvl4pPr>
            <a:lvl5pPr marL="2057400" indent="-228600" eaLnBrk="0" hangingPunct="0">
              <a:defRPr sz="2400">
                <a:solidFill>
                  <a:schemeClr val="tx1"/>
                </a:solidFill>
                <a:latin typeface="Times New Roman" charset="0"/>
                <a:ea typeface="Times New Roman (Hebrew)" charset="0"/>
                <a:cs typeface="Times New Roman (Hebrew)" charset="0"/>
              </a:defRPr>
            </a:lvl5pPr>
            <a:lvl6pPr marL="25146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718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4290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862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defTabSz="914400" rtl="1" eaLnBrk="1" fontAlgn="base" hangingPunct="1">
              <a:spcBef>
                <a:spcPct val="0"/>
              </a:spcBef>
              <a:spcAft>
                <a:spcPct val="0"/>
              </a:spcAft>
            </a:pPr>
            <a:r>
              <a:rPr lang="hu-HU" b="1" smtClean="0">
                <a:solidFill>
                  <a:srgbClr val="000000"/>
                </a:solidFill>
              </a:rPr>
              <a:t>NOT IRREVERSIBLE, DE-AND REDIFFERENTIATION</a:t>
            </a:r>
            <a:endParaRPr lang="en-US" b="1" smtClean="0">
              <a:solidFill>
                <a:srgbClr val="000000"/>
              </a:solidFill>
            </a:endParaRPr>
          </a:p>
        </p:txBody>
      </p:sp>
      <p:sp>
        <p:nvSpPr>
          <p:cNvPr id="439302" name="Lekerekített téglalap 5"/>
          <p:cNvSpPr>
            <a:spLocks noChangeArrowheads="1"/>
          </p:cNvSpPr>
          <p:nvPr/>
        </p:nvSpPr>
        <p:spPr bwMode="auto">
          <a:xfrm>
            <a:off x="0" y="1693863"/>
            <a:ext cx="974725" cy="225425"/>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lgn="r" defTabSz="914400" rtl="1" fontAlgn="base">
              <a:spcBef>
                <a:spcPct val="0"/>
              </a:spcBef>
              <a:spcAft>
                <a:spcPct val="0"/>
              </a:spcAft>
            </a:pPr>
            <a:endParaRPr lang="en-US" sz="2400" smtClean="0">
              <a:solidFill>
                <a:srgbClr val="000000"/>
              </a:solidFill>
              <a:latin typeface="Times New Roman" charset="0"/>
              <a:ea typeface="ＭＳ Ｐゴシック" charset="0"/>
              <a:cs typeface="Times New Roman (Hebrew)" charset="0"/>
            </a:endParaRPr>
          </a:p>
        </p:txBody>
      </p:sp>
      <p:sp>
        <p:nvSpPr>
          <p:cNvPr id="439303" name="Lekerekített téglalap 6"/>
          <p:cNvSpPr>
            <a:spLocks noChangeArrowheads="1"/>
          </p:cNvSpPr>
          <p:nvPr/>
        </p:nvSpPr>
        <p:spPr bwMode="auto">
          <a:xfrm>
            <a:off x="0" y="2085975"/>
            <a:ext cx="974725" cy="225425"/>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lgn="r" defTabSz="914400" rtl="1" fontAlgn="base">
              <a:spcBef>
                <a:spcPct val="0"/>
              </a:spcBef>
              <a:spcAft>
                <a:spcPct val="0"/>
              </a:spcAft>
            </a:pPr>
            <a:endParaRPr lang="en-US" sz="2400" smtClean="0">
              <a:solidFill>
                <a:srgbClr val="000000"/>
              </a:solidFill>
              <a:latin typeface="Times New Roman" charset="0"/>
              <a:ea typeface="ＭＳ Ｐゴシック" charset="0"/>
              <a:cs typeface="Times New Roman (Hebrew)" charset="0"/>
            </a:endParaRPr>
          </a:p>
        </p:txBody>
      </p:sp>
      <p:sp>
        <p:nvSpPr>
          <p:cNvPr id="439304" name="Lekerekített téglalap 7"/>
          <p:cNvSpPr>
            <a:spLocks noChangeArrowheads="1"/>
          </p:cNvSpPr>
          <p:nvPr/>
        </p:nvSpPr>
        <p:spPr bwMode="auto">
          <a:xfrm>
            <a:off x="0" y="3121025"/>
            <a:ext cx="974725" cy="22383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lgn="r" defTabSz="914400" rtl="1" fontAlgn="base">
              <a:spcBef>
                <a:spcPct val="0"/>
              </a:spcBef>
              <a:spcAft>
                <a:spcPct val="0"/>
              </a:spcAft>
            </a:pPr>
            <a:endParaRPr lang="en-US" sz="2400" smtClean="0">
              <a:solidFill>
                <a:srgbClr val="000000"/>
              </a:solidFill>
              <a:latin typeface="Times New Roman" charset="0"/>
              <a:ea typeface="ＭＳ Ｐゴシック" charset="0"/>
              <a:cs typeface="Times New Roman (Hebrew)" charset="0"/>
            </a:endParaRPr>
          </a:p>
        </p:txBody>
      </p:sp>
      <p:sp>
        <p:nvSpPr>
          <p:cNvPr id="439305" name="Lekerekített téglalap 8"/>
          <p:cNvSpPr>
            <a:spLocks noChangeArrowheads="1"/>
          </p:cNvSpPr>
          <p:nvPr/>
        </p:nvSpPr>
        <p:spPr bwMode="auto">
          <a:xfrm>
            <a:off x="0" y="4170363"/>
            <a:ext cx="974725" cy="223837"/>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lgn="r" defTabSz="914400" rtl="1" fontAlgn="base">
              <a:spcBef>
                <a:spcPct val="0"/>
              </a:spcBef>
              <a:spcAft>
                <a:spcPct val="0"/>
              </a:spcAft>
            </a:pPr>
            <a:endParaRPr lang="en-US" sz="2400" smtClean="0">
              <a:solidFill>
                <a:srgbClr val="000000"/>
              </a:solidFill>
              <a:latin typeface="Times New Roman" charset="0"/>
              <a:ea typeface="ＭＳ Ｐゴシック" charset="0"/>
              <a:cs typeface="Times New Roman (Hebrew)" charset="0"/>
            </a:endParaRPr>
          </a:p>
        </p:txBody>
      </p:sp>
      <p:sp>
        <p:nvSpPr>
          <p:cNvPr id="439306" name="Szövegdoboz 10"/>
          <p:cNvSpPr txBox="1">
            <a:spLocks noChangeArrowheads="1"/>
          </p:cNvSpPr>
          <p:nvPr/>
        </p:nvSpPr>
        <p:spPr bwMode="auto">
          <a:xfrm>
            <a:off x="0" y="796925"/>
            <a:ext cx="2262188"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Times New Roman (Hebrew)" charset="0"/>
              </a:defRPr>
            </a:lvl1pPr>
            <a:lvl2pPr marL="742950" indent="-285750" eaLnBrk="0" hangingPunct="0">
              <a:defRPr sz="2400">
                <a:solidFill>
                  <a:schemeClr val="tx1"/>
                </a:solidFill>
                <a:latin typeface="Times New Roman" charset="0"/>
                <a:ea typeface="Times New Roman (Hebrew)" charset="0"/>
                <a:cs typeface="Times New Roman (Hebrew)" charset="0"/>
              </a:defRPr>
            </a:lvl2pPr>
            <a:lvl3pPr marL="1143000" indent="-228600" eaLnBrk="0" hangingPunct="0">
              <a:defRPr sz="2400">
                <a:solidFill>
                  <a:schemeClr val="tx1"/>
                </a:solidFill>
                <a:latin typeface="Times New Roman" charset="0"/>
                <a:ea typeface="Times New Roman (Hebrew)" charset="0"/>
                <a:cs typeface="Times New Roman (Hebrew)" charset="0"/>
              </a:defRPr>
            </a:lvl3pPr>
            <a:lvl4pPr marL="1600200" indent="-228600" eaLnBrk="0" hangingPunct="0">
              <a:defRPr sz="2400">
                <a:solidFill>
                  <a:schemeClr val="tx1"/>
                </a:solidFill>
                <a:latin typeface="Times New Roman" charset="0"/>
                <a:ea typeface="Times New Roman (Hebrew)" charset="0"/>
                <a:cs typeface="Times New Roman (Hebrew)" charset="0"/>
              </a:defRPr>
            </a:lvl4pPr>
            <a:lvl5pPr marL="2057400" indent="-228600" eaLnBrk="0" hangingPunct="0">
              <a:defRPr sz="2400">
                <a:solidFill>
                  <a:schemeClr val="tx1"/>
                </a:solidFill>
                <a:latin typeface="Times New Roman" charset="0"/>
                <a:ea typeface="Times New Roman (Hebrew)" charset="0"/>
                <a:cs typeface="Times New Roman (Hebrew)" charset="0"/>
              </a:defRPr>
            </a:lvl5pPr>
            <a:lvl6pPr marL="25146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718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4290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862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defTabSz="914400" rtl="1" eaLnBrk="1" fontAlgn="base" hangingPunct="1">
              <a:spcBef>
                <a:spcPct val="0"/>
              </a:spcBef>
              <a:spcAft>
                <a:spcPct val="0"/>
              </a:spcAft>
            </a:pPr>
            <a:r>
              <a:rPr lang="hu-HU" sz="2000" b="1" smtClean="0">
                <a:solidFill>
                  <a:srgbClr val="000000"/>
                </a:solidFill>
              </a:rPr>
              <a:t>ONTOGENETICS</a:t>
            </a:r>
            <a:endParaRPr lang="en-US" sz="2000" b="1" smtClean="0">
              <a:solidFill>
                <a:srgbClr val="000000"/>
              </a:solidFill>
            </a:endParaRPr>
          </a:p>
        </p:txBody>
      </p:sp>
      <p:sp>
        <p:nvSpPr>
          <p:cNvPr id="439307" name="Szövegdoboz 11"/>
          <p:cNvSpPr txBox="1">
            <a:spLocks noChangeArrowheads="1"/>
          </p:cNvSpPr>
          <p:nvPr/>
        </p:nvSpPr>
        <p:spPr bwMode="auto">
          <a:xfrm>
            <a:off x="6405563" y="754063"/>
            <a:ext cx="1762125"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Times New Roman (Hebrew)" charset="0"/>
              </a:defRPr>
            </a:lvl1pPr>
            <a:lvl2pPr marL="742950" indent="-285750" eaLnBrk="0" hangingPunct="0">
              <a:defRPr sz="2400">
                <a:solidFill>
                  <a:schemeClr val="tx1"/>
                </a:solidFill>
                <a:latin typeface="Times New Roman" charset="0"/>
                <a:ea typeface="Times New Roman (Hebrew)" charset="0"/>
                <a:cs typeface="Times New Roman (Hebrew)" charset="0"/>
              </a:defRPr>
            </a:lvl2pPr>
            <a:lvl3pPr marL="1143000" indent="-228600" eaLnBrk="0" hangingPunct="0">
              <a:defRPr sz="2400">
                <a:solidFill>
                  <a:schemeClr val="tx1"/>
                </a:solidFill>
                <a:latin typeface="Times New Roman" charset="0"/>
                <a:ea typeface="Times New Roman (Hebrew)" charset="0"/>
                <a:cs typeface="Times New Roman (Hebrew)" charset="0"/>
              </a:defRPr>
            </a:lvl3pPr>
            <a:lvl4pPr marL="1600200" indent="-228600" eaLnBrk="0" hangingPunct="0">
              <a:defRPr sz="2400">
                <a:solidFill>
                  <a:schemeClr val="tx1"/>
                </a:solidFill>
                <a:latin typeface="Times New Roman" charset="0"/>
                <a:ea typeface="Times New Roman (Hebrew)" charset="0"/>
                <a:cs typeface="Times New Roman (Hebrew)" charset="0"/>
              </a:defRPr>
            </a:lvl4pPr>
            <a:lvl5pPr marL="2057400" indent="-228600" eaLnBrk="0" hangingPunct="0">
              <a:defRPr sz="2400">
                <a:solidFill>
                  <a:schemeClr val="tx1"/>
                </a:solidFill>
                <a:latin typeface="Times New Roman" charset="0"/>
                <a:ea typeface="Times New Roman (Hebrew)" charset="0"/>
                <a:cs typeface="Times New Roman (Hebrew)" charset="0"/>
              </a:defRPr>
            </a:lvl5pPr>
            <a:lvl6pPr marL="25146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718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4290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862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defTabSz="914400" rtl="1" eaLnBrk="1" fontAlgn="base" hangingPunct="1">
              <a:spcBef>
                <a:spcPct val="0"/>
              </a:spcBef>
              <a:spcAft>
                <a:spcPct val="0"/>
              </a:spcAft>
            </a:pPr>
            <a:r>
              <a:rPr lang="hu-HU" sz="1800" b="1" smtClean="0">
                <a:solidFill>
                  <a:srgbClr val="000000"/>
                </a:solidFill>
              </a:rPr>
              <a:t>EPIGENETICS</a:t>
            </a:r>
            <a:endParaRPr lang="en-US" sz="1800" b="1" smtClean="0">
              <a:solidFill>
                <a:srgbClr val="000000"/>
              </a:solidFill>
            </a:endParaRPr>
          </a:p>
        </p:txBody>
      </p:sp>
    </p:spTree>
    <p:extLst>
      <p:ext uri="{BB962C8B-B14F-4D97-AF65-F5344CB8AC3E}">
        <p14:creationId xmlns:p14="http://schemas.microsoft.com/office/powerpoint/2010/main" val="429353436"/>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d:\My Documents\number of publications.jpg"/>
          <p:cNvPicPr>
            <a:picLocks noChangeAspect="1" noChangeArrowheads="1"/>
          </p:cNvPicPr>
          <p:nvPr/>
        </p:nvPicPr>
        <p:blipFill>
          <a:blip r:embed="rId3"/>
          <a:srcRect/>
          <a:stretch>
            <a:fillRect/>
          </a:stretch>
        </p:blipFill>
        <p:spPr bwMode="auto">
          <a:xfrm>
            <a:off x="254000" y="214313"/>
            <a:ext cx="8604250" cy="6072187"/>
          </a:xfrm>
          <a:prstGeom prst="rect">
            <a:avLst/>
          </a:prstGeom>
          <a:noFill/>
          <a:ln w="9525">
            <a:noFill/>
            <a:miter lim="800000"/>
            <a:headEnd/>
            <a:tailEnd/>
          </a:ln>
        </p:spPr>
      </p:pic>
      <p:sp>
        <p:nvSpPr>
          <p:cNvPr id="2" name="TextBox 1"/>
          <p:cNvSpPr txBox="1"/>
          <p:nvPr/>
        </p:nvSpPr>
        <p:spPr>
          <a:xfrm>
            <a:off x="5001890" y="29647"/>
            <a:ext cx="2212114" cy="646331"/>
          </a:xfrm>
          <a:prstGeom prst="rect">
            <a:avLst/>
          </a:prstGeom>
          <a:solidFill>
            <a:srgbClr val="FFFF00"/>
          </a:solidFill>
        </p:spPr>
        <p:txBody>
          <a:bodyPr wrap="none" rtlCol="0">
            <a:spAutoFit/>
          </a:bodyPr>
          <a:lstStyle/>
          <a:p>
            <a:r>
              <a:rPr lang="en-US" dirty="0" smtClean="0"/>
              <a:t>Telomerase: 15.019</a:t>
            </a:r>
          </a:p>
          <a:p>
            <a:r>
              <a:rPr lang="en-US" dirty="0" smtClean="0"/>
              <a:t>Telomere: 19.527 </a:t>
            </a:r>
            <a:endParaRPr lang="en-US" dirty="0"/>
          </a:p>
        </p:txBody>
      </p:sp>
    </p:spTree>
    <p:extLst>
      <p:ext uri="{BB962C8B-B14F-4D97-AF65-F5344CB8AC3E}">
        <p14:creationId xmlns:p14="http://schemas.microsoft.com/office/powerpoint/2010/main" val="3628453268"/>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ChangeArrowheads="1"/>
          </p:cNvSpPr>
          <p:nvPr/>
        </p:nvSpPr>
        <p:spPr bwMode="auto">
          <a:xfrm>
            <a:off x="0" y="908050"/>
            <a:ext cx="9144000" cy="366713"/>
          </a:xfrm>
          <a:prstGeom prst="rect">
            <a:avLst/>
          </a:prstGeom>
          <a:noFill/>
          <a:ln w="9525">
            <a:noFill/>
            <a:miter lim="800000"/>
            <a:headEnd/>
            <a:tailEnd/>
          </a:ln>
        </p:spPr>
        <p:txBody>
          <a:bodyPr>
            <a:spAutoFit/>
          </a:bodyPr>
          <a:lstStyle/>
          <a:p>
            <a:pPr algn="ctr" latinLnBrk="1">
              <a:defRPr/>
            </a:pPr>
            <a:r>
              <a:rPr kumimoji="1" lang="en-US" altLang="ko-KR" b="1">
                <a:solidFill>
                  <a:srgbClr val="00007D"/>
                </a:solidFill>
                <a:cs typeface="+mn-cs"/>
              </a:rPr>
              <a:t>&lt; Telomerase &gt;</a:t>
            </a:r>
          </a:p>
        </p:txBody>
      </p:sp>
      <p:pic>
        <p:nvPicPr>
          <p:cNvPr id="87043" name="Picture 7" descr="S1462399404008671sup026"/>
          <p:cNvPicPr>
            <a:picLocks noChangeAspect="1" noChangeArrowheads="1"/>
          </p:cNvPicPr>
          <p:nvPr/>
        </p:nvPicPr>
        <p:blipFill>
          <a:blip r:embed="rId3"/>
          <a:srcRect b="18898"/>
          <a:stretch>
            <a:fillRect/>
          </a:stretch>
        </p:blipFill>
        <p:spPr bwMode="auto">
          <a:xfrm>
            <a:off x="68263" y="1268413"/>
            <a:ext cx="8964612" cy="5089525"/>
          </a:xfrm>
          <a:prstGeom prst="rect">
            <a:avLst/>
          </a:prstGeom>
          <a:noFill/>
          <a:ln w="9525">
            <a:noFill/>
            <a:miter lim="800000"/>
            <a:headEnd/>
            <a:tailEnd/>
          </a:ln>
        </p:spPr>
      </p:pic>
    </p:spTree>
    <p:extLst>
      <p:ext uri="{BB962C8B-B14F-4D97-AF65-F5344CB8AC3E}">
        <p14:creationId xmlns:p14="http://schemas.microsoft.com/office/powerpoint/2010/main" val="1708512636"/>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endParaRPr lang="hu-HU"/>
          </a:p>
        </p:txBody>
      </p:sp>
      <p:sp>
        <p:nvSpPr>
          <p:cNvPr id="3" name="Alcím 2"/>
          <p:cNvSpPr>
            <a:spLocks noGrp="1"/>
          </p:cNvSpPr>
          <p:nvPr>
            <p:ph type="subTitle" idx="1"/>
          </p:nvPr>
        </p:nvSpPr>
        <p:spPr/>
        <p:txBody>
          <a:bodyPr/>
          <a:lstStyle/>
          <a:p>
            <a:endParaRPr lang="hu-HU"/>
          </a:p>
        </p:txBody>
      </p:sp>
      <p:pic>
        <p:nvPicPr>
          <p:cNvPr id="4" name="Kép 3" descr="nrg3246-f1"/>
          <p:cNvPicPr/>
          <p:nvPr/>
        </p:nvPicPr>
        <p:blipFill>
          <a:blip r:embed="rId2" cstate="print"/>
          <a:srcRect b="5099"/>
          <a:stretch>
            <a:fillRect/>
          </a:stretch>
        </p:blipFill>
        <p:spPr bwMode="auto">
          <a:xfrm>
            <a:off x="642910" y="285729"/>
            <a:ext cx="7715304" cy="6143667"/>
          </a:xfrm>
          <a:prstGeom prst="rect">
            <a:avLst/>
          </a:prstGeom>
          <a:noFill/>
          <a:ln w="9525">
            <a:noFill/>
            <a:miter lim="800000"/>
            <a:headEnd/>
            <a:tailEnd/>
          </a:ln>
        </p:spPr>
      </p:pic>
    </p:spTree>
    <p:extLst>
      <p:ext uri="{BB962C8B-B14F-4D97-AF65-F5344CB8AC3E}">
        <p14:creationId xmlns:p14="http://schemas.microsoft.com/office/powerpoint/2010/main" val="212090845"/>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p:cNvSpPr>
            <a:spLocks noGrp="1"/>
          </p:cNvSpPr>
          <p:nvPr>
            <p:ph type="title"/>
          </p:nvPr>
        </p:nvSpPr>
        <p:spPr>
          <a:xfrm>
            <a:off x="755650" y="198438"/>
            <a:ext cx="7810500" cy="1143000"/>
          </a:xfrm>
        </p:spPr>
        <p:txBody>
          <a:bodyPr anchor="t"/>
          <a:lstStyle/>
          <a:p>
            <a:pPr eaLnBrk="1" hangingPunct="1">
              <a:lnSpc>
                <a:spcPts val="3500"/>
              </a:lnSpc>
            </a:pPr>
            <a:r>
              <a:rPr lang="hu-HU" sz="2800" b="1">
                <a:solidFill>
                  <a:srgbClr val="002060"/>
                </a:solidFill>
                <a:latin typeface="Calibri" charset="0"/>
                <a:ea typeface="SimSun" charset="0"/>
              </a:rPr>
              <a:t>Telomérák és telomeráz</a:t>
            </a:r>
            <a:endParaRPr lang="en-US" sz="2800" b="1">
              <a:solidFill>
                <a:srgbClr val="002060"/>
              </a:solidFill>
              <a:latin typeface="Calibri" charset="0"/>
              <a:ea typeface="SimSun" charset="0"/>
            </a:endParaRPr>
          </a:p>
        </p:txBody>
      </p:sp>
      <p:pic>
        <p:nvPicPr>
          <p:cNvPr id="87042" name="Picture 5" descr="http://thehealthyapproach.com.au/sites/default/files/styles/blog_image/public/slider/slide5.jpg?itok=Ize5TIiz"/>
          <p:cNvPicPr>
            <a:picLocks noChangeAspect="1" noChangeArrowheads="1"/>
          </p:cNvPicPr>
          <p:nvPr/>
        </p:nvPicPr>
        <p:blipFill>
          <a:blip r:embed="rId3">
            <a:extLst>
              <a:ext uri="{28A0092B-C50C-407E-A947-70E740481C1C}">
                <a14:useLocalDpi xmlns:a14="http://schemas.microsoft.com/office/drawing/2010/main" val="0"/>
              </a:ext>
            </a:extLst>
          </a:blip>
          <a:srcRect l="14174" t="1212" r="13187"/>
          <a:stretch>
            <a:fillRect/>
          </a:stretch>
        </p:blipFill>
        <p:spPr bwMode="auto">
          <a:xfrm>
            <a:off x="0" y="1484313"/>
            <a:ext cx="6599238"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Picture 9" descr="http://www.nature.com/scitable/content/ne0000/ne0000/ne0000/ne0000/11581985/WD_telomerase_ks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2" y="3925888"/>
            <a:ext cx="28575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Szövegdoboz 4"/>
          <p:cNvSpPr txBox="1">
            <a:spLocks noChangeArrowheads="1"/>
          </p:cNvSpPr>
          <p:nvPr/>
        </p:nvSpPr>
        <p:spPr bwMode="auto">
          <a:xfrm>
            <a:off x="1116013" y="1989138"/>
            <a:ext cx="532765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453" eaLnBrk="1" fontAlgn="base" hangingPunct="1">
              <a:spcBef>
                <a:spcPct val="0"/>
              </a:spcBef>
              <a:spcAft>
                <a:spcPct val="0"/>
              </a:spcAft>
            </a:pPr>
            <a:endParaRPr lang="en-US" sz="1800">
              <a:solidFill>
                <a:srgbClr val="000000"/>
              </a:solidFill>
              <a:ea typeface="SimSun" charset="0"/>
              <a:cs typeface="SimSun" charset="0"/>
            </a:endParaRPr>
          </a:p>
        </p:txBody>
      </p:sp>
    </p:spTree>
    <p:extLst>
      <p:ext uri="{BB962C8B-B14F-4D97-AF65-F5344CB8AC3E}">
        <p14:creationId xmlns:p14="http://schemas.microsoft.com/office/powerpoint/2010/main" val="1491539902"/>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descr="http://titanovo.com/wp-content/uploads/2015/04/shortening_telomer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98" y="1773238"/>
            <a:ext cx="7685087"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0" name="Text Box 3"/>
          <p:cNvSpPr txBox="1">
            <a:spLocks noChangeArrowheads="1"/>
          </p:cNvSpPr>
          <p:nvPr/>
        </p:nvSpPr>
        <p:spPr bwMode="auto">
          <a:xfrm>
            <a:off x="1560517" y="115891"/>
            <a:ext cx="60229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0" tIns="45672" rIns="91340" bIns="4567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453" eaLnBrk="1" fontAlgn="base" hangingPunct="1">
              <a:spcBef>
                <a:spcPct val="0"/>
              </a:spcBef>
              <a:spcAft>
                <a:spcPct val="0"/>
              </a:spcAft>
            </a:pPr>
            <a:r>
              <a:rPr kumimoji="1" lang="hu-HU" sz="2800" b="1">
                <a:solidFill>
                  <a:srgbClr val="002060"/>
                </a:solidFill>
                <a:latin typeface="Calibri" charset="0"/>
                <a:ea typeface="SimSun" charset="0"/>
                <a:cs typeface="SimSun" charset="0"/>
              </a:rPr>
              <a:t>Egészséges testi sejtekben a telomérák </a:t>
            </a:r>
          </a:p>
          <a:p>
            <a:pPr algn="ctr" defTabSz="913453" eaLnBrk="1" fontAlgn="base" hangingPunct="1">
              <a:spcBef>
                <a:spcPct val="0"/>
              </a:spcBef>
              <a:spcAft>
                <a:spcPct val="0"/>
              </a:spcAft>
            </a:pPr>
            <a:r>
              <a:rPr kumimoji="1" lang="hu-HU" sz="2800" b="1">
                <a:solidFill>
                  <a:srgbClr val="002060"/>
                </a:solidFill>
                <a:latin typeface="Calibri" charset="0"/>
                <a:ea typeface="SimSun" charset="0"/>
                <a:cs typeface="SimSun" charset="0"/>
              </a:rPr>
              <a:t>osztódásról osztódásra rövidülnek</a:t>
            </a:r>
          </a:p>
        </p:txBody>
      </p:sp>
    </p:spTree>
    <p:extLst>
      <p:ext uri="{BB962C8B-B14F-4D97-AF65-F5344CB8AC3E}">
        <p14:creationId xmlns:p14="http://schemas.microsoft.com/office/powerpoint/2010/main" val="329817256"/>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5" descr="ch02_telomeres"/>
          <p:cNvPicPr>
            <a:picLocks noChangeAspect="1" noChangeArrowheads="1"/>
          </p:cNvPicPr>
          <p:nvPr/>
        </p:nvPicPr>
        <p:blipFill>
          <a:blip r:embed="rId2">
            <a:lum contrast="6000"/>
            <a:extLst>
              <a:ext uri="{28A0092B-C50C-407E-A947-70E740481C1C}">
                <a14:useLocalDpi xmlns:a14="http://schemas.microsoft.com/office/drawing/2010/main" val="0"/>
              </a:ext>
            </a:extLst>
          </a:blip>
          <a:srcRect l="24036" t="34383"/>
          <a:stretch>
            <a:fillRect/>
          </a:stretch>
        </p:blipFill>
        <p:spPr bwMode="auto">
          <a:xfrm>
            <a:off x="935048" y="798523"/>
            <a:ext cx="7273925" cy="579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8" name="Text Box 3"/>
          <p:cNvSpPr txBox="1">
            <a:spLocks noChangeArrowheads="1"/>
          </p:cNvSpPr>
          <p:nvPr/>
        </p:nvSpPr>
        <p:spPr bwMode="auto">
          <a:xfrm>
            <a:off x="2746375" y="115898"/>
            <a:ext cx="34401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0" tIns="45672" rIns="91340" bIns="4567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453" eaLnBrk="1" fontAlgn="base" hangingPunct="1">
              <a:spcBef>
                <a:spcPct val="0"/>
              </a:spcBef>
              <a:spcAft>
                <a:spcPct val="0"/>
              </a:spcAft>
            </a:pPr>
            <a:r>
              <a:rPr kumimoji="1" lang="hu-HU" sz="2800" b="1">
                <a:solidFill>
                  <a:srgbClr val="002060"/>
                </a:solidFill>
                <a:latin typeface="Calibri" charset="0"/>
                <a:ea typeface="SimSun" charset="0"/>
                <a:cs typeface="SimSun" charset="0"/>
              </a:rPr>
              <a:t>De vannak kivételek…</a:t>
            </a:r>
          </a:p>
        </p:txBody>
      </p:sp>
    </p:spTree>
    <p:extLst>
      <p:ext uri="{BB962C8B-B14F-4D97-AF65-F5344CB8AC3E}">
        <p14:creationId xmlns:p14="http://schemas.microsoft.com/office/powerpoint/2010/main" val="3681693327"/>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ext Box 3"/>
          <p:cNvSpPr txBox="1">
            <a:spLocks noChangeArrowheads="1"/>
          </p:cNvSpPr>
          <p:nvPr/>
        </p:nvSpPr>
        <p:spPr bwMode="auto">
          <a:xfrm>
            <a:off x="1319697" y="115890"/>
            <a:ext cx="6293489" cy="95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0" tIns="45672" rIns="91340" bIns="4567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453" eaLnBrk="1" fontAlgn="base" hangingPunct="1">
              <a:spcBef>
                <a:spcPct val="0"/>
              </a:spcBef>
              <a:spcAft>
                <a:spcPct val="0"/>
              </a:spcAft>
            </a:pPr>
            <a:r>
              <a:rPr kumimoji="1" lang="hu-HU" sz="2800" b="1">
                <a:solidFill>
                  <a:srgbClr val="002060"/>
                </a:solidFill>
                <a:latin typeface="Calibri" charset="0"/>
                <a:ea typeface="SimSun" charset="0"/>
                <a:cs typeface="SimSun" charset="0"/>
              </a:rPr>
              <a:t>Telomér hossz és életmód összefüggések</a:t>
            </a:r>
          </a:p>
          <a:p>
            <a:pPr algn="ctr" defTabSz="913453" eaLnBrk="1" fontAlgn="base" hangingPunct="1">
              <a:spcBef>
                <a:spcPct val="0"/>
              </a:spcBef>
              <a:spcAft>
                <a:spcPct val="0"/>
              </a:spcAft>
            </a:pPr>
            <a:r>
              <a:rPr kumimoji="1" lang="hu-HU" sz="2800" b="1">
                <a:solidFill>
                  <a:srgbClr val="002060"/>
                </a:solidFill>
                <a:latin typeface="Calibri" charset="0"/>
                <a:ea typeface="SimSun" charset="0"/>
                <a:cs typeface="SimSun" charset="0"/>
              </a:rPr>
              <a:t>Felgyorsult sejtszintű öregedés</a:t>
            </a:r>
          </a:p>
        </p:txBody>
      </p:sp>
      <p:pic>
        <p:nvPicPr>
          <p:cNvPr id="92162" name="Picture 2" descr="http://www.medhelp.org/images/articles/MSMA_Telomeres_Figure4.jpg"/>
          <p:cNvPicPr>
            <a:picLocks noChangeAspect="1" noChangeArrowheads="1"/>
          </p:cNvPicPr>
          <p:nvPr/>
        </p:nvPicPr>
        <p:blipFill>
          <a:blip r:embed="rId2">
            <a:extLst>
              <a:ext uri="{28A0092B-C50C-407E-A947-70E740481C1C}">
                <a14:useLocalDpi xmlns:a14="http://schemas.microsoft.com/office/drawing/2010/main" val="0"/>
              </a:ext>
            </a:extLst>
          </a:blip>
          <a:srcRect r="34985"/>
          <a:stretch>
            <a:fillRect/>
          </a:stretch>
        </p:blipFill>
        <p:spPr bwMode="auto">
          <a:xfrm>
            <a:off x="6248401" y="3633793"/>
            <a:ext cx="278765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Téglalap 1"/>
          <p:cNvSpPr>
            <a:spLocks noChangeArrowheads="1"/>
          </p:cNvSpPr>
          <p:nvPr/>
        </p:nvSpPr>
        <p:spPr bwMode="auto">
          <a:xfrm>
            <a:off x="323850" y="1484323"/>
            <a:ext cx="828040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spAutoFit/>
          </a:bodyPr>
          <a:lstStyle/>
          <a:p>
            <a:pPr defTabSz="913453" fontAlgn="base">
              <a:spcBef>
                <a:spcPct val="0"/>
              </a:spcBef>
              <a:spcAft>
                <a:spcPct val="0"/>
              </a:spcAft>
              <a:buFont typeface="Arial" charset="0"/>
              <a:buChar char="•"/>
            </a:pPr>
            <a:r>
              <a:rPr lang="hu-HU" sz="2200">
                <a:solidFill>
                  <a:srgbClr val="002060"/>
                </a:solidFill>
                <a:latin typeface="Calibri" charset="0"/>
                <a:ea typeface="SimSun" charset="0"/>
                <a:cs typeface="SimSun" charset="0"/>
              </a:rPr>
              <a:t> </a:t>
            </a:r>
            <a:r>
              <a:rPr lang="hu-HU" sz="2200" b="1">
                <a:solidFill>
                  <a:srgbClr val="002060"/>
                </a:solidFill>
                <a:latin typeface="Calibri" charset="0"/>
                <a:ea typeface="SimSun" charset="0"/>
                <a:cs typeface="SimSun" charset="0"/>
              </a:rPr>
              <a:t>Dohányzás</a:t>
            </a:r>
            <a:r>
              <a:rPr lang="hu-HU" sz="2200">
                <a:solidFill>
                  <a:srgbClr val="002060"/>
                </a:solidFill>
                <a:latin typeface="Calibri" charset="0"/>
                <a:ea typeface="SimSun" charset="0"/>
                <a:cs typeface="SimSun" charset="0"/>
              </a:rPr>
              <a:t> </a:t>
            </a:r>
            <a:r>
              <a:rPr lang="hu-HU" sz="2000">
                <a:solidFill>
                  <a:srgbClr val="002060"/>
                </a:solidFill>
                <a:latin typeface="Calibri" charset="0"/>
                <a:ea typeface="SimSun" charset="0"/>
                <a:cs typeface="SimSun" charset="0"/>
              </a:rPr>
              <a:t>(Weischer et al. 2014)</a:t>
            </a:r>
            <a:endParaRPr lang="hu-HU" sz="2200">
              <a:solidFill>
                <a:srgbClr val="002060"/>
              </a:solidFill>
              <a:latin typeface="Calibri" charset="0"/>
              <a:ea typeface="SimSun" charset="0"/>
              <a:cs typeface="SimSun" charset="0"/>
            </a:endParaRPr>
          </a:p>
          <a:p>
            <a:pPr defTabSz="913453" fontAlgn="base">
              <a:spcBef>
                <a:spcPct val="0"/>
              </a:spcBef>
              <a:spcAft>
                <a:spcPct val="0"/>
              </a:spcAft>
              <a:buFont typeface="Arial" charset="0"/>
              <a:buChar char="•"/>
            </a:pPr>
            <a:r>
              <a:rPr lang="hu-HU" sz="2200">
                <a:solidFill>
                  <a:srgbClr val="002060"/>
                </a:solidFill>
                <a:latin typeface="Calibri" charset="0"/>
                <a:ea typeface="SimSun" charset="0"/>
                <a:cs typeface="SimSun" charset="0"/>
              </a:rPr>
              <a:t> </a:t>
            </a:r>
            <a:r>
              <a:rPr lang="hu-HU" sz="2200" b="1">
                <a:solidFill>
                  <a:srgbClr val="002060"/>
                </a:solidFill>
                <a:latin typeface="Calibri" charset="0"/>
                <a:ea typeface="SimSun" charset="0"/>
                <a:cs typeface="SimSun" charset="0"/>
              </a:rPr>
              <a:t>Elhízás, inzulin rezisztencia </a:t>
            </a:r>
            <a:r>
              <a:rPr lang="hu-HU" sz="2000">
                <a:solidFill>
                  <a:srgbClr val="002060"/>
                </a:solidFill>
                <a:latin typeface="Calibri" charset="0"/>
                <a:ea typeface="SimSun" charset="0"/>
                <a:cs typeface="SimSun" charset="0"/>
              </a:rPr>
              <a:t>(Kim et. al, 2009)</a:t>
            </a:r>
            <a:endParaRPr lang="hu-HU" sz="2200">
              <a:solidFill>
                <a:srgbClr val="002060"/>
              </a:solidFill>
              <a:latin typeface="Calibri" charset="0"/>
              <a:ea typeface="SimSun" charset="0"/>
              <a:cs typeface="SimSun" charset="0"/>
            </a:endParaRPr>
          </a:p>
          <a:p>
            <a:pPr defTabSz="913453" fontAlgn="base">
              <a:spcBef>
                <a:spcPct val="0"/>
              </a:spcBef>
              <a:spcAft>
                <a:spcPct val="0"/>
              </a:spcAft>
              <a:buFont typeface="Arial" charset="0"/>
              <a:buChar char="•"/>
            </a:pPr>
            <a:r>
              <a:rPr lang="hu-HU" sz="2200" b="1">
                <a:solidFill>
                  <a:srgbClr val="002060"/>
                </a:solidFill>
                <a:latin typeface="Calibri" charset="0"/>
                <a:ea typeface="SimSun" charset="0"/>
                <a:cs typeface="SimSun" charset="0"/>
              </a:rPr>
              <a:t> </a:t>
            </a:r>
            <a:r>
              <a:rPr lang="fr-FR" sz="2200" b="1">
                <a:solidFill>
                  <a:srgbClr val="002060"/>
                </a:solidFill>
                <a:latin typeface="Calibri" charset="0"/>
                <a:ea typeface="SimSun" charset="0"/>
                <a:cs typeface="SimSun" charset="0"/>
              </a:rPr>
              <a:t>Testmozgás </a:t>
            </a:r>
            <a:r>
              <a:rPr lang="fr-FR" sz="2000">
                <a:solidFill>
                  <a:srgbClr val="002060"/>
                </a:solidFill>
                <a:latin typeface="Calibri" charset="0"/>
                <a:ea typeface="SimSun" charset="0"/>
                <a:cs typeface="SimSun" charset="0"/>
              </a:rPr>
              <a:t>(Cherkas et al. 2006,</a:t>
            </a:r>
            <a:r>
              <a:rPr lang="hu-HU" sz="2000">
                <a:solidFill>
                  <a:srgbClr val="002060"/>
                </a:solidFill>
                <a:latin typeface="Calibri" charset="0"/>
                <a:ea typeface="SimSun" charset="0"/>
                <a:cs typeface="SimSun" charset="0"/>
              </a:rPr>
              <a:t> Mirabello et. al. 2009., Chilton 2014)</a:t>
            </a:r>
            <a:endParaRPr lang="hu-HU" sz="2200">
              <a:solidFill>
                <a:srgbClr val="002060"/>
              </a:solidFill>
              <a:latin typeface="Calibri" charset="0"/>
              <a:ea typeface="SimSun" charset="0"/>
              <a:cs typeface="SimSun" charset="0"/>
            </a:endParaRPr>
          </a:p>
          <a:p>
            <a:pPr defTabSz="913453" fontAlgn="base">
              <a:spcBef>
                <a:spcPct val="0"/>
              </a:spcBef>
              <a:spcAft>
                <a:spcPct val="0"/>
              </a:spcAft>
              <a:buFont typeface="Arial" charset="0"/>
              <a:buChar char="•"/>
            </a:pPr>
            <a:r>
              <a:rPr lang="hu-HU" sz="2200">
                <a:solidFill>
                  <a:srgbClr val="002060"/>
                </a:solidFill>
                <a:latin typeface="Calibri" charset="0"/>
                <a:ea typeface="SimSun" charset="0"/>
                <a:cs typeface="SimSun" charset="0"/>
              </a:rPr>
              <a:t> </a:t>
            </a:r>
            <a:r>
              <a:rPr lang="hu-HU" sz="2200" b="1">
                <a:solidFill>
                  <a:srgbClr val="002060"/>
                </a:solidFill>
                <a:latin typeface="Calibri" charset="0"/>
                <a:ea typeface="SimSun" charset="0"/>
                <a:cs typeface="SimSun" charset="0"/>
              </a:rPr>
              <a:t>Omega 3 a vérben </a:t>
            </a:r>
            <a:r>
              <a:rPr lang="hu-HU" sz="2000">
                <a:solidFill>
                  <a:srgbClr val="002060"/>
                </a:solidFill>
                <a:latin typeface="Calibri" charset="0"/>
                <a:ea typeface="SimSun" charset="0"/>
                <a:cs typeface="SimSun" charset="0"/>
              </a:rPr>
              <a:t>(Cassidy et al. 2010)</a:t>
            </a:r>
            <a:endParaRPr lang="hu-HU" sz="2200">
              <a:solidFill>
                <a:srgbClr val="002060"/>
              </a:solidFill>
              <a:latin typeface="Calibri" charset="0"/>
              <a:ea typeface="SimSun" charset="0"/>
              <a:cs typeface="SimSun" charset="0"/>
            </a:endParaRPr>
          </a:p>
          <a:p>
            <a:pPr defTabSz="913453" fontAlgn="base">
              <a:spcBef>
                <a:spcPct val="0"/>
              </a:spcBef>
              <a:spcAft>
                <a:spcPct val="0"/>
              </a:spcAft>
              <a:buFont typeface="Arial" charset="0"/>
              <a:buChar char="•"/>
            </a:pPr>
            <a:r>
              <a:rPr lang="hu-HU" sz="2200">
                <a:solidFill>
                  <a:srgbClr val="002060"/>
                </a:solidFill>
                <a:latin typeface="Calibri" charset="0"/>
                <a:ea typeface="SimSun" charset="0"/>
                <a:cs typeface="SimSun" charset="0"/>
              </a:rPr>
              <a:t> </a:t>
            </a:r>
            <a:r>
              <a:rPr lang="es-ES" sz="2200" b="1">
                <a:solidFill>
                  <a:srgbClr val="002060"/>
                </a:solidFill>
                <a:latin typeface="Calibri" charset="0"/>
                <a:ea typeface="SimSun" charset="0"/>
                <a:cs typeface="SimSun" charset="0"/>
              </a:rPr>
              <a:t>Vitaminok fogyasztás</a:t>
            </a:r>
            <a:r>
              <a:rPr lang="hu-HU" sz="2200" b="1">
                <a:solidFill>
                  <a:srgbClr val="002060"/>
                </a:solidFill>
                <a:latin typeface="Calibri" charset="0"/>
                <a:ea typeface="SimSun" charset="0"/>
                <a:cs typeface="SimSun" charset="0"/>
              </a:rPr>
              <a:t>a </a:t>
            </a:r>
            <a:r>
              <a:rPr lang="es-ES" sz="2000">
                <a:solidFill>
                  <a:srgbClr val="002060"/>
                </a:solidFill>
                <a:latin typeface="Calibri" charset="0"/>
                <a:ea typeface="SimSun" charset="0"/>
                <a:cs typeface="SimSun" charset="0"/>
              </a:rPr>
              <a:t>(Mirabello et. </a:t>
            </a:r>
            <a:r>
              <a:rPr lang="hu-HU" sz="2000">
                <a:solidFill>
                  <a:srgbClr val="002060"/>
                </a:solidFill>
                <a:latin typeface="Calibri" charset="0"/>
                <a:ea typeface="SimSun" charset="0"/>
                <a:cs typeface="SimSun" charset="0"/>
              </a:rPr>
              <a:t>a</a:t>
            </a:r>
            <a:r>
              <a:rPr lang="es-ES" sz="2000">
                <a:solidFill>
                  <a:srgbClr val="002060"/>
                </a:solidFill>
                <a:latin typeface="Calibri" charset="0"/>
                <a:ea typeface="SimSun" charset="0"/>
                <a:cs typeface="SimSun" charset="0"/>
              </a:rPr>
              <a:t>l,</a:t>
            </a:r>
            <a:r>
              <a:rPr lang="hu-HU" sz="2000">
                <a:solidFill>
                  <a:srgbClr val="002060"/>
                </a:solidFill>
                <a:latin typeface="Calibri" charset="0"/>
                <a:ea typeface="SimSun" charset="0"/>
                <a:cs typeface="SimSun" charset="0"/>
              </a:rPr>
              <a:t> 2009)</a:t>
            </a:r>
            <a:endParaRPr lang="hu-HU" sz="2200">
              <a:solidFill>
                <a:srgbClr val="002060"/>
              </a:solidFill>
              <a:latin typeface="Calibri" charset="0"/>
              <a:ea typeface="SimSun" charset="0"/>
              <a:cs typeface="SimSun" charset="0"/>
            </a:endParaRPr>
          </a:p>
          <a:p>
            <a:pPr defTabSz="913453" fontAlgn="base">
              <a:spcBef>
                <a:spcPct val="0"/>
              </a:spcBef>
              <a:spcAft>
                <a:spcPct val="0"/>
              </a:spcAft>
              <a:buFont typeface="Arial" charset="0"/>
              <a:buChar char="•"/>
            </a:pPr>
            <a:r>
              <a:rPr lang="hu-HU" sz="2200">
                <a:solidFill>
                  <a:srgbClr val="002060"/>
                </a:solidFill>
                <a:latin typeface="Calibri" charset="0"/>
                <a:ea typeface="SimSun" charset="0"/>
                <a:cs typeface="SimSun" charset="0"/>
              </a:rPr>
              <a:t> </a:t>
            </a:r>
            <a:r>
              <a:rPr lang="hu-HU" sz="2200" b="1">
                <a:solidFill>
                  <a:srgbClr val="002060"/>
                </a:solidFill>
                <a:latin typeface="Calibri" charset="0"/>
                <a:ea typeface="SimSun" charset="0"/>
                <a:cs typeface="SimSun" charset="0"/>
              </a:rPr>
              <a:t>Alvásmennyiség</a:t>
            </a:r>
            <a:r>
              <a:rPr lang="hu-HU" sz="2200">
                <a:solidFill>
                  <a:srgbClr val="002060"/>
                </a:solidFill>
                <a:latin typeface="Calibri" charset="0"/>
                <a:ea typeface="SimSun" charset="0"/>
                <a:cs typeface="SimSun" charset="0"/>
              </a:rPr>
              <a:t>  </a:t>
            </a:r>
            <a:r>
              <a:rPr lang="hu-HU" sz="2000">
                <a:solidFill>
                  <a:srgbClr val="002060"/>
                </a:solidFill>
                <a:latin typeface="Calibri" charset="0"/>
                <a:ea typeface="SimSun" charset="0"/>
                <a:cs typeface="SimSun" charset="0"/>
              </a:rPr>
              <a:t>(Liang et al. 2011, Jackowska et al. 2012)</a:t>
            </a:r>
          </a:p>
          <a:p>
            <a:pPr defTabSz="913453" fontAlgn="base">
              <a:spcBef>
                <a:spcPct val="0"/>
              </a:spcBef>
              <a:spcAft>
                <a:spcPct val="0"/>
              </a:spcAft>
              <a:buFont typeface="Arial" charset="0"/>
              <a:buChar char="•"/>
            </a:pPr>
            <a:endParaRPr lang="hu-HU" sz="2000">
              <a:solidFill>
                <a:srgbClr val="002060"/>
              </a:solidFill>
              <a:latin typeface="Calibri" charset="0"/>
              <a:ea typeface="SimSun" charset="0"/>
              <a:cs typeface="SimSun" charset="0"/>
            </a:endParaRPr>
          </a:p>
          <a:p>
            <a:pPr defTabSz="913453" fontAlgn="base">
              <a:spcBef>
                <a:spcPct val="0"/>
              </a:spcBef>
              <a:spcAft>
                <a:spcPct val="0"/>
              </a:spcAft>
              <a:buFont typeface="Arial" charset="0"/>
              <a:buChar char="•"/>
            </a:pPr>
            <a:r>
              <a:rPr lang="hu-HU" sz="2000">
                <a:solidFill>
                  <a:srgbClr val="000000"/>
                </a:solidFill>
                <a:latin typeface="Calibri" charset="0"/>
                <a:ea typeface="SimSun" charset="0"/>
                <a:cs typeface="SimSun" charset="0"/>
              </a:rPr>
              <a:t> </a:t>
            </a:r>
            <a:r>
              <a:rPr lang="da-DK" sz="2000" b="1">
                <a:solidFill>
                  <a:srgbClr val="000000"/>
                </a:solidFill>
                <a:latin typeface="Calibri" charset="0"/>
                <a:ea typeface="SimSun" charset="0"/>
                <a:cs typeface="SimSun" charset="0"/>
              </a:rPr>
              <a:t>Észlelt stressz </a:t>
            </a:r>
            <a:r>
              <a:rPr lang="da-DK" sz="2000">
                <a:solidFill>
                  <a:srgbClr val="000000"/>
                </a:solidFill>
                <a:latin typeface="Calibri" charset="0"/>
                <a:ea typeface="SimSun" charset="0"/>
                <a:cs typeface="SimSun" charset="0"/>
              </a:rPr>
              <a:t>(Epel et. al. 2004, Parks et. al. 2009)</a:t>
            </a:r>
            <a:endParaRPr lang="hu-HU" sz="2000">
              <a:solidFill>
                <a:srgbClr val="000000"/>
              </a:solidFill>
              <a:latin typeface="Calibri" charset="0"/>
              <a:ea typeface="SimSun" charset="0"/>
              <a:cs typeface="SimSun" charset="0"/>
            </a:endParaRPr>
          </a:p>
          <a:p>
            <a:pPr defTabSz="913453" fontAlgn="base">
              <a:spcBef>
                <a:spcPct val="0"/>
              </a:spcBef>
              <a:spcAft>
                <a:spcPct val="0"/>
              </a:spcAft>
              <a:buFont typeface="Arial" charset="0"/>
              <a:buChar char="•"/>
            </a:pPr>
            <a:r>
              <a:rPr lang="hu-HU" sz="2000">
                <a:solidFill>
                  <a:srgbClr val="000000"/>
                </a:solidFill>
                <a:latin typeface="Calibri" charset="0"/>
                <a:ea typeface="SimSun" charset="0"/>
                <a:cs typeface="SimSun" charset="0"/>
              </a:rPr>
              <a:t> </a:t>
            </a:r>
            <a:r>
              <a:rPr lang="hu-HU" sz="2000" b="1">
                <a:solidFill>
                  <a:srgbClr val="000000"/>
                </a:solidFill>
                <a:latin typeface="Calibri" charset="0"/>
                <a:ea typeface="SimSun" charset="0"/>
                <a:cs typeface="SimSun" charset="0"/>
              </a:rPr>
              <a:t>Terhesség alatti stressz </a:t>
            </a:r>
            <a:r>
              <a:rPr lang="hu-HU" sz="2000">
                <a:solidFill>
                  <a:srgbClr val="000000"/>
                </a:solidFill>
                <a:latin typeface="Calibri" charset="0"/>
                <a:ea typeface="SimSun" charset="0"/>
                <a:cs typeface="SimSun" charset="0"/>
              </a:rPr>
              <a:t>(Entringer, 2011)</a:t>
            </a:r>
            <a:endParaRPr lang="da-DK" sz="2000">
              <a:solidFill>
                <a:srgbClr val="000000"/>
              </a:solidFill>
              <a:latin typeface="Calibri" charset="0"/>
              <a:ea typeface="SimSun" charset="0"/>
              <a:cs typeface="SimSun" charset="0"/>
            </a:endParaRPr>
          </a:p>
          <a:p>
            <a:pPr defTabSz="913453" fontAlgn="base">
              <a:spcBef>
                <a:spcPct val="0"/>
              </a:spcBef>
              <a:spcAft>
                <a:spcPct val="0"/>
              </a:spcAft>
              <a:buFont typeface="Arial" charset="0"/>
              <a:buChar char="•"/>
            </a:pPr>
            <a:r>
              <a:rPr lang="hu-HU" sz="2000">
                <a:solidFill>
                  <a:srgbClr val="000000"/>
                </a:solidFill>
                <a:latin typeface="Calibri" charset="0"/>
                <a:ea typeface="SimSun" charset="0"/>
                <a:cs typeface="SimSun" charset="0"/>
              </a:rPr>
              <a:t> </a:t>
            </a:r>
            <a:r>
              <a:rPr lang="hu-HU" sz="2000" b="1">
                <a:solidFill>
                  <a:srgbClr val="000000"/>
                </a:solidFill>
                <a:latin typeface="Calibri" charset="0"/>
                <a:ea typeface="SimSun" charset="0"/>
                <a:cs typeface="SimSun" charset="0"/>
              </a:rPr>
              <a:t>Szocioökonómiai státusz, SES </a:t>
            </a:r>
            <a:r>
              <a:rPr lang="hu-HU" sz="2000">
                <a:solidFill>
                  <a:srgbClr val="000000"/>
                </a:solidFill>
                <a:latin typeface="Calibri" charset="0"/>
                <a:ea typeface="SimSun" charset="0"/>
                <a:cs typeface="SimSun" charset="0"/>
              </a:rPr>
              <a:t>(Steptoe et. al. 2011)</a:t>
            </a:r>
          </a:p>
          <a:p>
            <a:pPr defTabSz="913453" fontAlgn="base">
              <a:spcBef>
                <a:spcPct val="0"/>
              </a:spcBef>
              <a:spcAft>
                <a:spcPct val="0"/>
              </a:spcAft>
              <a:buFont typeface="Arial" charset="0"/>
              <a:buChar char="•"/>
            </a:pPr>
            <a:r>
              <a:rPr lang="hu-HU" sz="2000">
                <a:solidFill>
                  <a:srgbClr val="000000"/>
                </a:solidFill>
                <a:latin typeface="Calibri" charset="0"/>
                <a:ea typeface="SimSun" charset="0"/>
                <a:cs typeface="SimSun" charset="0"/>
              </a:rPr>
              <a:t> </a:t>
            </a:r>
            <a:r>
              <a:rPr lang="hu-HU" sz="2000" b="1">
                <a:solidFill>
                  <a:srgbClr val="000000"/>
                </a:solidFill>
                <a:latin typeface="Calibri" charset="0"/>
                <a:ea typeface="SimSun" charset="0"/>
                <a:cs typeface="SimSun" charset="0"/>
              </a:rPr>
              <a:t>Major depresszió </a:t>
            </a:r>
            <a:r>
              <a:rPr lang="hu-HU" sz="2000">
                <a:solidFill>
                  <a:srgbClr val="000000"/>
                </a:solidFill>
                <a:latin typeface="Calibri" charset="0"/>
                <a:ea typeface="SimSun" charset="0"/>
                <a:cs typeface="SimSun" charset="0"/>
              </a:rPr>
              <a:t>(Simon 2006, Wolkowitz 2011)</a:t>
            </a:r>
          </a:p>
          <a:p>
            <a:pPr defTabSz="913453" fontAlgn="base">
              <a:spcBef>
                <a:spcPct val="0"/>
              </a:spcBef>
              <a:spcAft>
                <a:spcPct val="0"/>
              </a:spcAft>
              <a:buFont typeface="Arial" charset="0"/>
              <a:buChar char="•"/>
            </a:pPr>
            <a:r>
              <a:rPr lang="hu-HU" sz="2000">
                <a:solidFill>
                  <a:srgbClr val="000000"/>
                </a:solidFill>
                <a:latin typeface="Calibri" charset="0"/>
                <a:ea typeface="SimSun" charset="0"/>
                <a:cs typeface="SimSun" charset="0"/>
              </a:rPr>
              <a:t> </a:t>
            </a:r>
            <a:r>
              <a:rPr lang="hu-HU" sz="2000" b="1">
                <a:solidFill>
                  <a:srgbClr val="000000"/>
                </a:solidFill>
                <a:latin typeface="Calibri" charset="0"/>
                <a:ea typeface="SimSun" charset="0"/>
                <a:cs typeface="SimSun" charset="0"/>
              </a:rPr>
              <a:t>PTSD</a:t>
            </a:r>
            <a:r>
              <a:rPr lang="hu-HU" sz="2000">
                <a:solidFill>
                  <a:srgbClr val="000000"/>
                </a:solidFill>
                <a:latin typeface="Calibri" charset="0"/>
                <a:ea typeface="SimSun" charset="0"/>
                <a:cs typeface="SimSun" charset="0"/>
              </a:rPr>
              <a:t> (O</a:t>
            </a:r>
            <a:r>
              <a:rPr lang="ja-JP" altLang="hu-HU" sz="2000">
                <a:solidFill>
                  <a:srgbClr val="000000"/>
                </a:solidFill>
                <a:latin typeface="Calibri" charset="0"/>
                <a:ea typeface="SimSun" charset="0"/>
                <a:cs typeface="SimSun" charset="0"/>
              </a:rPr>
              <a:t>’</a:t>
            </a:r>
            <a:r>
              <a:rPr lang="hu-HU" altLang="ja-JP" sz="2000">
                <a:solidFill>
                  <a:srgbClr val="000000"/>
                </a:solidFill>
                <a:latin typeface="Calibri" charset="0"/>
                <a:ea typeface="SimSun" charset="0"/>
                <a:cs typeface="SimSun" charset="0"/>
              </a:rPr>
              <a:t>Donovan, 2011)</a:t>
            </a:r>
            <a:endParaRPr lang="hu-HU" sz="2000">
              <a:solidFill>
                <a:srgbClr val="000000"/>
              </a:solidFill>
              <a:latin typeface="Calibri" charset="0"/>
              <a:ea typeface="SimSun" charset="0"/>
              <a:cs typeface="SimSun" charset="0"/>
            </a:endParaRPr>
          </a:p>
        </p:txBody>
      </p:sp>
      <p:sp>
        <p:nvSpPr>
          <p:cNvPr id="92164" name="Text Box 3"/>
          <p:cNvSpPr txBox="1">
            <a:spLocks noChangeArrowheads="1"/>
          </p:cNvSpPr>
          <p:nvPr/>
        </p:nvSpPr>
        <p:spPr bwMode="auto">
          <a:xfrm>
            <a:off x="328613" y="5692775"/>
            <a:ext cx="8782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453" eaLnBrk="1" fontAlgn="base" hangingPunct="1">
              <a:spcBef>
                <a:spcPct val="0"/>
              </a:spcBef>
              <a:spcAft>
                <a:spcPct val="0"/>
              </a:spcAft>
              <a:buFont typeface="Arial" charset="0"/>
              <a:buChar char="•"/>
            </a:pPr>
            <a:r>
              <a:rPr kumimoji="1" lang="hu-HU" sz="2000" b="1">
                <a:solidFill>
                  <a:srgbClr val="002060"/>
                </a:solidFill>
                <a:latin typeface="Calibri" charset="0"/>
                <a:ea typeface="SimSun" charset="0"/>
                <a:cs typeface="SimSun" charset="0"/>
              </a:rPr>
              <a:t> Alacsony telomeráz szint összefügg a főbb CVD rizikófaktorokkal </a:t>
            </a:r>
            <a:r>
              <a:rPr kumimoji="1" lang="hu-HU" sz="1800">
                <a:solidFill>
                  <a:srgbClr val="002060"/>
                </a:solidFill>
                <a:latin typeface="Calibri" charset="0"/>
                <a:ea typeface="SimSun" charset="0"/>
                <a:cs typeface="SimSun" charset="0"/>
              </a:rPr>
              <a:t>(Epel et al. 2008)</a:t>
            </a:r>
            <a:endParaRPr kumimoji="1" lang="hu-HU" sz="2000">
              <a:solidFill>
                <a:srgbClr val="002060"/>
              </a:solidFill>
              <a:latin typeface="Calibri" charset="0"/>
              <a:ea typeface="SimSun" charset="0"/>
              <a:cs typeface="SimSun" charset="0"/>
            </a:endParaRPr>
          </a:p>
        </p:txBody>
      </p:sp>
    </p:spTree>
    <p:extLst>
      <p:ext uri="{BB962C8B-B14F-4D97-AF65-F5344CB8AC3E}">
        <p14:creationId xmlns:p14="http://schemas.microsoft.com/office/powerpoint/2010/main" val="1285833254"/>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pPr eaLnBrk="1" hangingPunct="1"/>
            <a:r>
              <a:rPr lang="en-US" altLang="ko-KR" smtClean="0">
                <a:ea typeface="Gulim" pitchFamily="34" charset="-127"/>
                <a:cs typeface="Angsana New" pitchFamily="18" charset="-34"/>
              </a:rPr>
              <a:t>Telomerase in humans</a:t>
            </a:r>
            <a:endParaRPr lang="th-TH" altLang="ko-KR" smtClean="0"/>
          </a:p>
        </p:txBody>
      </p:sp>
      <p:sp>
        <p:nvSpPr>
          <p:cNvPr id="83971" name="TextBox 3"/>
          <p:cNvSpPr txBox="1">
            <a:spLocks noChangeArrowheads="1"/>
          </p:cNvSpPr>
          <p:nvPr/>
        </p:nvSpPr>
        <p:spPr bwMode="auto">
          <a:xfrm>
            <a:off x="755650" y="1541463"/>
            <a:ext cx="7704138" cy="1455737"/>
          </a:xfrm>
          <a:prstGeom prst="rect">
            <a:avLst/>
          </a:prstGeom>
          <a:noFill/>
          <a:ln w="9525">
            <a:noFill/>
            <a:miter lim="800000"/>
            <a:headEnd/>
            <a:tailEnd/>
          </a:ln>
        </p:spPr>
        <p:txBody>
          <a:bodyPr>
            <a:spAutoFit/>
          </a:bodyPr>
          <a:lstStyle/>
          <a:p>
            <a:r>
              <a:rPr lang="en-US" altLang="ko-KR" sz="4000">
                <a:solidFill>
                  <a:srgbClr val="000000"/>
                </a:solidFill>
                <a:latin typeface="Calibri" pitchFamily="34" charset="0"/>
              </a:rPr>
              <a:t>Telomerase presents with high level in various proliferative cells</a:t>
            </a:r>
            <a:endParaRPr lang="th-TH" altLang="ko-KR" sz="4000">
              <a:solidFill>
                <a:srgbClr val="000000"/>
              </a:solidFill>
              <a:latin typeface="Calibri" pitchFamily="34" charset="0"/>
            </a:endParaRPr>
          </a:p>
        </p:txBody>
      </p:sp>
      <p:sp>
        <p:nvSpPr>
          <p:cNvPr id="83972" name="TextBox 5"/>
          <p:cNvSpPr txBox="1">
            <a:spLocks noChangeArrowheads="1"/>
          </p:cNvSpPr>
          <p:nvPr/>
        </p:nvSpPr>
        <p:spPr bwMode="auto">
          <a:xfrm>
            <a:off x="1979613" y="2924175"/>
            <a:ext cx="6985000" cy="3170238"/>
          </a:xfrm>
          <a:prstGeom prst="rect">
            <a:avLst/>
          </a:prstGeom>
          <a:noFill/>
          <a:ln w="9525">
            <a:noFill/>
            <a:miter lim="800000"/>
            <a:headEnd/>
            <a:tailEnd/>
          </a:ln>
        </p:spPr>
        <p:txBody>
          <a:bodyPr>
            <a:spAutoFit/>
          </a:bodyPr>
          <a:lstStyle/>
          <a:p>
            <a:pPr marL="457200" indent="-457200">
              <a:buFont typeface="Arial" pitchFamily="34" charset="0"/>
              <a:buChar char="•"/>
            </a:pPr>
            <a:r>
              <a:rPr lang="en-US" altLang="ko-KR" sz="4000">
                <a:solidFill>
                  <a:srgbClr val="000000"/>
                </a:solidFill>
                <a:latin typeface="Calibri" pitchFamily="34" charset="0"/>
              </a:rPr>
              <a:t>Stem cells</a:t>
            </a:r>
          </a:p>
          <a:p>
            <a:pPr marL="457200" indent="-457200">
              <a:buFont typeface="Arial" pitchFamily="34" charset="0"/>
              <a:buChar char="•"/>
            </a:pPr>
            <a:r>
              <a:rPr lang="en-US" altLang="ko-KR" sz="4000">
                <a:solidFill>
                  <a:srgbClr val="000000"/>
                </a:solidFill>
                <a:latin typeface="Calibri" pitchFamily="34" charset="0"/>
              </a:rPr>
              <a:t>Activated lymphocytes</a:t>
            </a:r>
          </a:p>
          <a:p>
            <a:pPr marL="457200" indent="-457200">
              <a:buFont typeface="Arial" pitchFamily="34" charset="0"/>
              <a:buChar char="•"/>
            </a:pPr>
            <a:r>
              <a:rPr lang="en-US" altLang="ko-KR" sz="4000">
                <a:solidFill>
                  <a:srgbClr val="000000"/>
                </a:solidFill>
                <a:latin typeface="Calibri" pitchFamily="34" charset="0"/>
              </a:rPr>
              <a:t>Hair follicles</a:t>
            </a:r>
          </a:p>
          <a:p>
            <a:pPr marL="457200" indent="-457200">
              <a:buFont typeface="Arial" pitchFamily="34" charset="0"/>
              <a:buChar char="•"/>
            </a:pPr>
            <a:r>
              <a:rPr lang="en-US" altLang="ko-KR" sz="4000">
                <a:solidFill>
                  <a:srgbClr val="000000"/>
                </a:solidFill>
                <a:latin typeface="Calibri" pitchFamily="34" charset="0"/>
              </a:rPr>
              <a:t>Cancer cells</a:t>
            </a:r>
          </a:p>
          <a:p>
            <a:pPr marL="457200" indent="-457200">
              <a:buFont typeface="Arial" pitchFamily="34" charset="0"/>
              <a:buChar char="•"/>
            </a:pPr>
            <a:r>
              <a:rPr lang="en-US" altLang="ko-KR" sz="4000">
                <a:solidFill>
                  <a:srgbClr val="000000"/>
                </a:solidFill>
                <a:latin typeface="Calibri" pitchFamily="34" charset="0"/>
              </a:rPr>
              <a:t>Etc.</a:t>
            </a:r>
            <a:endParaRPr lang="th-TH" altLang="ko-KR" sz="4000">
              <a:solidFill>
                <a:srgbClr val="000000"/>
              </a:solidFill>
              <a:latin typeface="Calibri" pitchFamily="34" charset="0"/>
            </a:endParaRPr>
          </a:p>
        </p:txBody>
      </p:sp>
    </p:spTree>
    <p:extLst>
      <p:ext uri="{BB962C8B-B14F-4D97-AF65-F5344CB8AC3E}">
        <p14:creationId xmlns:p14="http://schemas.microsoft.com/office/powerpoint/2010/main" val="3309109772"/>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telomerase inhibition"/>
          <p:cNvPicPr>
            <a:picLocks noChangeAspect="1" noChangeArrowheads="1"/>
          </p:cNvPicPr>
          <p:nvPr/>
        </p:nvPicPr>
        <p:blipFill>
          <a:blip r:embed="rId3"/>
          <a:srcRect l="188" t="1556" r="998" b="28381"/>
          <a:stretch>
            <a:fillRect/>
          </a:stretch>
        </p:blipFill>
        <p:spPr bwMode="auto">
          <a:xfrm>
            <a:off x="106363" y="1857375"/>
            <a:ext cx="9037637" cy="4286250"/>
          </a:xfrm>
          <a:prstGeom prst="rect">
            <a:avLst/>
          </a:prstGeom>
          <a:noFill/>
          <a:ln w="9525">
            <a:noFill/>
            <a:miter lim="800000"/>
            <a:headEnd/>
            <a:tailEnd/>
          </a:ln>
        </p:spPr>
      </p:pic>
      <p:sp>
        <p:nvSpPr>
          <p:cNvPr id="103427" name="Rectangle 4"/>
          <p:cNvSpPr>
            <a:spLocks noGrp="1" noChangeArrowheads="1"/>
          </p:cNvSpPr>
          <p:nvPr>
            <p:ph type="title"/>
          </p:nvPr>
        </p:nvSpPr>
        <p:spPr>
          <a:xfrm>
            <a:off x="357188" y="428625"/>
            <a:ext cx="8412162" cy="1381125"/>
          </a:xfrm>
          <a:solidFill>
            <a:schemeClr val="bg1"/>
          </a:solidFill>
        </p:spPr>
        <p:txBody>
          <a:bodyPr/>
          <a:lstStyle/>
          <a:p>
            <a:pPr algn="ctr"/>
            <a:r>
              <a:rPr lang="en-US" sz="2800" smtClean="0"/>
              <a:t>Potential effects of telomerase inhibition on telomere length and proliferative capacity</a:t>
            </a:r>
            <a:br>
              <a:rPr lang="en-US" sz="2800" smtClean="0"/>
            </a:br>
            <a:endParaRPr lang="en-US" sz="2000" smtClean="0"/>
          </a:p>
        </p:txBody>
      </p:sp>
    </p:spTree>
    <p:extLst>
      <p:ext uri="{BB962C8B-B14F-4D97-AF65-F5344CB8AC3E}">
        <p14:creationId xmlns:p14="http://schemas.microsoft.com/office/powerpoint/2010/main" val="610940936"/>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Box 3"/>
          <p:cNvSpPr txBox="1">
            <a:spLocks noChangeArrowheads="1"/>
          </p:cNvSpPr>
          <p:nvPr/>
        </p:nvSpPr>
        <p:spPr bwMode="auto">
          <a:xfrm>
            <a:off x="428625" y="1292225"/>
            <a:ext cx="8001000" cy="2308225"/>
          </a:xfrm>
          <a:prstGeom prst="rect">
            <a:avLst/>
          </a:prstGeom>
          <a:noFill/>
          <a:ln w="9525">
            <a:noFill/>
            <a:miter lim="800000"/>
            <a:headEnd/>
            <a:tailEnd/>
          </a:ln>
        </p:spPr>
        <p:txBody>
          <a:bodyPr>
            <a:spAutoFit/>
          </a:bodyPr>
          <a:lstStyle/>
          <a:p>
            <a:pPr algn="ctr"/>
            <a:r>
              <a:rPr lang="hu-HU" altLang="ko-KR" sz="4800">
                <a:solidFill>
                  <a:srgbClr val="000000"/>
                </a:solidFill>
                <a:latin typeface="Calibri" pitchFamily="34" charset="0"/>
              </a:rPr>
              <a:t>T</a:t>
            </a:r>
            <a:r>
              <a:rPr lang="en-US" altLang="ko-KR" sz="4800">
                <a:solidFill>
                  <a:srgbClr val="000000"/>
                </a:solidFill>
                <a:latin typeface="Calibri" pitchFamily="34" charset="0"/>
              </a:rPr>
              <a:t>he high levels of telomerase promote an undifferentiated, “stem-cell-like” ph</a:t>
            </a:r>
            <a:r>
              <a:rPr lang="hu-HU" altLang="ko-KR" sz="4800">
                <a:solidFill>
                  <a:srgbClr val="000000"/>
                </a:solidFill>
                <a:latin typeface="Calibri" pitchFamily="34" charset="0"/>
              </a:rPr>
              <a:t>e</a:t>
            </a:r>
            <a:r>
              <a:rPr lang="en-US" altLang="ko-KR" sz="4800">
                <a:solidFill>
                  <a:srgbClr val="000000"/>
                </a:solidFill>
                <a:latin typeface="Calibri" pitchFamily="34" charset="0"/>
              </a:rPr>
              <a:t>notype</a:t>
            </a:r>
            <a:endParaRPr lang="th-TH" altLang="ko-KR" sz="4800">
              <a:solidFill>
                <a:srgbClr val="000000"/>
              </a:solidFill>
              <a:latin typeface="Calibri" pitchFamily="34" charset="0"/>
            </a:endParaRPr>
          </a:p>
        </p:txBody>
      </p:sp>
    </p:spTree>
    <p:extLst>
      <p:ext uri="{BB962C8B-B14F-4D97-AF65-F5344CB8AC3E}">
        <p14:creationId xmlns:p14="http://schemas.microsoft.com/office/powerpoint/2010/main" val="227169284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Cím 1"/>
          <p:cNvSpPr>
            <a:spLocks noGrp="1"/>
          </p:cNvSpPr>
          <p:nvPr>
            <p:ph type="title"/>
          </p:nvPr>
        </p:nvSpPr>
        <p:spPr/>
        <p:txBody>
          <a:bodyPr/>
          <a:lstStyle/>
          <a:p>
            <a:pPr eaLnBrk="1" hangingPunct="1"/>
            <a:endParaRPr lang="en-US"/>
          </a:p>
        </p:txBody>
      </p:sp>
      <p:pic>
        <p:nvPicPr>
          <p:cNvPr id="45363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438775" y="357188"/>
            <a:ext cx="3090863" cy="6305550"/>
          </a:xfrm>
          <a:noFill/>
        </p:spPr>
      </p:pic>
      <p:pic>
        <p:nvPicPr>
          <p:cNvPr id="4536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9338" y="2005013"/>
            <a:ext cx="2576512" cy="249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3637" name="Picture 6" descr="Ez a lap egy ellenőrzött változat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025" y="160338"/>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3638" name="Picture 7" descr="részletek megjelenítése/elrejtés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88" y="160338"/>
            <a:ext cx="2095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3639" name="Szövegdoboz 10"/>
          <p:cNvSpPr txBox="1">
            <a:spLocks noChangeArrowheads="1"/>
          </p:cNvSpPr>
          <p:nvPr/>
        </p:nvSpPr>
        <p:spPr bwMode="auto">
          <a:xfrm>
            <a:off x="690563" y="4446588"/>
            <a:ext cx="30099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Times New Roman (Hebrew)" charset="0"/>
              </a:defRPr>
            </a:lvl1pPr>
            <a:lvl2pPr marL="742950" indent="-285750" eaLnBrk="0" hangingPunct="0">
              <a:defRPr sz="2400">
                <a:solidFill>
                  <a:schemeClr val="tx1"/>
                </a:solidFill>
                <a:latin typeface="Times New Roman" charset="0"/>
                <a:ea typeface="Times New Roman (Hebrew)" charset="0"/>
                <a:cs typeface="Times New Roman (Hebrew)" charset="0"/>
              </a:defRPr>
            </a:lvl2pPr>
            <a:lvl3pPr marL="1143000" indent="-228600" eaLnBrk="0" hangingPunct="0">
              <a:defRPr sz="2400">
                <a:solidFill>
                  <a:schemeClr val="tx1"/>
                </a:solidFill>
                <a:latin typeface="Times New Roman" charset="0"/>
                <a:ea typeface="Times New Roman (Hebrew)" charset="0"/>
                <a:cs typeface="Times New Roman (Hebrew)" charset="0"/>
              </a:defRPr>
            </a:lvl3pPr>
            <a:lvl4pPr marL="1600200" indent="-228600" eaLnBrk="0" hangingPunct="0">
              <a:defRPr sz="2400">
                <a:solidFill>
                  <a:schemeClr val="tx1"/>
                </a:solidFill>
                <a:latin typeface="Times New Roman" charset="0"/>
                <a:ea typeface="Times New Roman (Hebrew)" charset="0"/>
                <a:cs typeface="Times New Roman (Hebrew)" charset="0"/>
              </a:defRPr>
            </a:lvl4pPr>
            <a:lvl5pPr marL="2057400" indent="-228600" eaLnBrk="0" hangingPunct="0">
              <a:defRPr sz="2400">
                <a:solidFill>
                  <a:schemeClr val="tx1"/>
                </a:solidFill>
                <a:latin typeface="Times New Roman" charset="0"/>
                <a:ea typeface="Times New Roman (Hebrew)" charset="0"/>
                <a:cs typeface="Times New Roman (Hebrew)" charset="0"/>
              </a:defRPr>
            </a:lvl5pPr>
            <a:lvl6pPr marL="25146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718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4290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862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defTabSz="914400" rtl="1" eaLnBrk="1" fontAlgn="base" hangingPunct="1">
              <a:spcBef>
                <a:spcPct val="0"/>
              </a:spcBef>
              <a:spcAft>
                <a:spcPct val="0"/>
              </a:spcAft>
            </a:pPr>
            <a:endParaRPr lang="hu-HU" smtClean="0">
              <a:solidFill>
                <a:srgbClr val="000000"/>
              </a:solidFill>
            </a:endParaRPr>
          </a:p>
          <a:p>
            <a:pPr defTabSz="914400" rtl="1" eaLnBrk="1" fontAlgn="base" hangingPunct="1">
              <a:spcBef>
                <a:spcPct val="0"/>
              </a:spcBef>
              <a:spcAft>
                <a:spcPct val="0"/>
              </a:spcAft>
            </a:pPr>
            <a:endParaRPr lang="hu-HU" smtClean="0">
              <a:solidFill>
                <a:srgbClr val="000000"/>
              </a:solidFill>
            </a:endParaRPr>
          </a:p>
          <a:p>
            <a:pPr defTabSz="914400" rtl="1" eaLnBrk="1" fontAlgn="base" hangingPunct="1">
              <a:spcBef>
                <a:spcPct val="0"/>
              </a:spcBef>
              <a:spcAft>
                <a:spcPct val="0"/>
              </a:spcAft>
            </a:pPr>
            <a:r>
              <a:rPr lang="hu-HU" smtClean="0">
                <a:solidFill>
                  <a:srgbClr val="000000"/>
                </a:solidFill>
              </a:rPr>
              <a:t>Jean-Babtiste Lamarck</a:t>
            </a:r>
            <a:endParaRPr lang="en-US" smtClean="0">
              <a:solidFill>
                <a:srgbClr val="000000"/>
              </a:solidFill>
            </a:endParaRPr>
          </a:p>
        </p:txBody>
      </p:sp>
      <p:sp>
        <p:nvSpPr>
          <p:cNvPr id="453640" name="Szövegdoboz 11"/>
          <p:cNvSpPr txBox="1">
            <a:spLocks noChangeArrowheads="1"/>
          </p:cNvSpPr>
          <p:nvPr/>
        </p:nvSpPr>
        <p:spPr bwMode="auto">
          <a:xfrm>
            <a:off x="1220788" y="5738813"/>
            <a:ext cx="15176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Times New Roman (Hebrew)" charset="0"/>
              </a:defRPr>
            </a:lvl1pPr>
            <a:lvl2pPr marL="742950" indent="-285750" eaLnBrk="0" hangingPunct="0">
              <a:defRPr sz="2400">
                <a:solidFill>
                  <a:schemeClr val="tx1"/>
                </a:solidFill>
                <a:latin typeface="Times New Roman" charset="0"/>
                <a:ea typeface="Times New Roman (Hebrew)" charset="0"/>
                <a:cs typeface="Times New Roman (Hebrew)" charset="0"/>
              </a:defRPr>
            </a:lvl2pPr>
            <a:lvl3pPr marL="1143000" indent="-228600" eaLnBrk="0" hangingPunct="0">
              <a:defRPr sz="2400">
                <a:solidFill>
                  <a:schemeClr val="tx1"/>
                </a:solidFill>
                <a:latin typeface="Times New Roman" charset="0"/>
                <a:ea typeface="Times New Roman (Hebrew)" charset="0"/>
                <a:cs typeface="Times New Roman (Hebrew)" charset="0"/>
              </a:defRPr>
            </a:lvl3pPr>
            <a:lvl4pPr marL="1600200" indent="-228600" eaLnBrk="0" hangingPunct="0">
              <a:defRPr sz="2400">
                <a:solidFill>
                  <a:schemeClr val="tx1"/>
                </a:solidFill>
                <a:latin typeface="Times New Roman" charset="0"/>
                <a:ea typeface="Times New Roman (Hebrew)" charset="0"/>
                <a:cs typeface="Times New Roman (Hebrew)" charset="0"/>
              </a:defRPr>
            </a:lvl4pPr>
            <a:lvl5pPr marL="2057400" indent="-228600" eaLnBrk="0" hangingPunct="0">
              <a:defRPr sz="2400">
                <a:solidFill>
                  <a:schemeClr val="tx1"/>
                </a:solidFill>
                <a:latin typeface="Times New Roman" charset="0"/>
                <a:ea typeface="Times New Roman (Hebrew)" charset="0"/>
                <a:cs typeface="Times New Roman (Hebrew)" charset="0"/>
              </a:defRPr>
            </a:lvl5pPr>
            <a:lvl6pPr marL="25146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718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4290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862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algn="r" defTabSz="914400" rtl="1" eaLnBrk="1" fontAlgn="base" hangingPunct="1">
              <a:spcBef>
                <a:spcPct val="0"/>
              </a:spcBef>
              <a:spcAft>
                <a:spcPct val="0"/>
              </a:spcAft>
            </a:pPr>
            <a:r>
              <a:rPr lang="hu-HU" smtClean="0">
                <a:solidFill>
                  <a:srgbClr val="000000"/>
                </a:solidFill>
              </a:rPr>
              <a:t>1744-1829</a:t>
            </a:r>
            <a:endParaRPr lang="en-US" smtClean="0">
              <a:solidFill>
                <a:srgbClr val="000000"/>
              </a:solidFill>
            </a:endParaRPr>
          </a:p>
        </p:txBody>
      </p:sp>
    </p:spTree>
    <p:extLst>
      <p:ext uri="{BB962C8B-B14F-4D97-AF65-F5344CB8AC3E}">
        <p14:creationId xmlns:p14="http://schemas.microsoft.com/office/powerpoint/2010/main" val="1577021307"/>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 name="Rectangle 2"/>
          <p:cNvSpPr>
            <a:spLocks noGrp="1" noChangeArrowheads="1"/>
          </p:cNvSpPr>
          <p:nvPr>
            <p:ph type="title"/>
          </p:nvPr>
        </p:nvSpPr>
        <p:spPr>
          <a:xfrm>
            <a:off x="285750" y="476250"/>
            <a:ext cx="8412163" cy="1381125"/>
          </a:xfrm>
          <a:solidFill>
            <a:schemeClr val="bg1"/>
          </a:solidFill>
        </p:spPr>
        <p:txBody>
          <a:bodyPr/>
          <a:lstStyle/>
          <a:p>
            <a:pPr eaLnBrk="1" hangingPunct="1"/>
            <a:r>
              <a:rPr lang="en-US" sz="3200" smtClean="0"/>
              <a:t>Clinical applications of telomere research</a:t>
            </a:r>
          </a:p>
        </p:txBody>
      </p:sp>
      <p:sp>
        <p:nvSpPr>
          <p:cNvPr id="2057" name="Téglalap 3"/>
          <p:cNvSpPr>
            <a:spLocks noChangeArrowheads="1"/>
          </p:cNvSpPr>
          <p:nvPr/>
        </p:nvSpPr>
        <p:spPr bwMode="auto">
          <a:xfrm>
            <a:off x="0" y="1714500"/>
            <a:ext cx="1071563" cy="4357688"/>
          </a:xfrm>
          <a:prstGeom prst="rect">
            <a:avLst/>
          </a:prstGeom>
          <a:solidFill>
            <a:schemeClr val="bg1"/>
          </a:solidFill>
          <a:ln w="9525" algn="ctr">
            <a:noFill/>
            <a:miter lim="800000"/>
            <a:headEnd/>
            <a:tailEnd/>
          </a:ln>
        </p:spPr>
        <p:txBody>
          <a:bodyPr wrap="none"/>
          <a:lstStyle/>
          <a:p>
            <a:pPr algn="ctr"/>
            <a:endParaRPr lang="hu-HU" sz="1000"/>
          </a:p>
        </p:txBody>
      </p:sp>
      <p:grpSp>
        <p:nvGrpSpPr>
          <p:cNvPr id="480258" name="Diagram 2"/>
          <p:cNvGrpSpPr>
            <a:grpSpLocks/>
          </p:cNvGrpSpPr>
          <p:nvPr/>
        </p:nvGrpSpPr>
        <p:grpSpPr bwMode="auto">
          <a:xfrm>
            <a:off x="1614488" y="2147888"/>
            <a:ext cx="5959475" cy="4086225"/>
            <a:chOff x="1686" y="1642"/>
            <a:chExt cx="2370" cy="1673"/>
          </a:xfrm>
        </p:grpSpPr>
        <p:sp>
          <p:nvSpPr>
            <p:cNvPr id="480259" name="AutoShape 3"/>
            <p:cNvSpPr>
              <a:spLocks noChangeArrowheads="1" noTextEdit="1"/>
            </p:cNvSpPr>
            <p:nvPr/>
          </p:nvSpPr>
          <p:spPr bwMode="auto">
            <a:xfrm>
              <a:off x="1686" y="1642"/>
              <a:ext cx="2370" cy="1673"/>
            </a:xfrm>
            <a:prstGeom prst="rect">
              <a:avLst/>
            </a:prstGeom>
            <a:noFill/>
            <a:extLst>
              <a:ext uri="{909E8E84-426E-40dd-AFC4-6F175D3DCCD1}">
                <a14:hiddenFill xmlns:a14="http://schemas.microsoft.com/office/drawing/2010/main">
                  <a:solidFill>
                    <a:srgbClr val="FFFFFF"/>
                  </a:solidFill>
                </a14:hiddenFill>
              </a:ext>
            </a:extLst>
          </p:spPr>
          <p:txBody>
            <a:bodyPr vert="horz" wrap="none" lIns="91440" tIns="45720" rIns="91440" bIns="45720" numCol="1" anchor="ctr" anchorCtr="0" compatLnSpc="1">
              <a:prstTxWarp prst="textNoShape">
                <a:avLst/>
              </a:prstTxWarp>
            </a:bodyPr>
            <a:lstStyle/>
            <a:p>
              <a:endParaRPr lang="en-US"/>
            </a:p>
          </p:txBody>
        </p:sp>
        <p:sp>
          <p:nvSpPr>
            <p:cNvPr id="480260" name="_s480260"/>
            <p:cNvSpPr>
              <a:spLocks noChangeAspect="1" noChangeArrowheads="1" noTextEdit="1"/>
            </p:cNvSpPr>
            <p:nvPr/>
          </p:nvSpPr>
          <p:spPr bwMode="auto">
            <a:xfrm>
              <a:off x="2717" y="1977"/>
              <a:ext cx="1339" cy="1338"/>
            </a:xfrm>
            <a:prstGeom prst="ellipse">
              <a:avLst/>
            </a:prstGeom>
            <a:solidFill>
              <a:schemeClr val="bg2">
                <a:alpha val="50000"/>
              </a:schemeClr>
            </a:solidFill>
            <a:ln w="57150">
              <a:solidFill>
                <a:srgbClr val="FF0000"/>
              </a:solidFill>
              <a:round/>
              <a:headEnd/>
              <a:tailEnd/>
            </a:ln>
          </p:spPr>
          <p:txBody>
            <a:bodyPr vert="horz" wrap="none" lIns="91440" tIns="45720" rIns="91440" bIns="45720" numCol="1" anchor="ctr" anchorCtr="0" compatLnSpc="1">
              <a:prstTxWarp prst="textNoShape">
                <a:avLst/>
              </a:prstTxWarp>
            </a:bodyPr>
            <a:lstStyle/>
            <a:p>
              <a:endParaRPr lang="en-US"/>
            </a:p>
          </p:txBody>
        </p:sp>
        <p:sp>
          <p:nvSpPr>
            <p:cNvPr id="480261" name="_s480261"/>
            <p:cNvSpPr>
              <a:spLocks noChangeArrowheads="1"/>
            </p:cNvSpPr>
            <p:nvPr/>
          </p:nvSpPr>
          <p:spPr bwMode="auto">
            <a:xfrm>
              <a:off x="3118" y="2478"/>
              <a:ext cx="801"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109739" tIns="54869" rIns="109739" bIns="54869"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Senescence</a:t>
              </a:r>
            </a:p>
          </p:txBody>
        </p:sp>
        <p:sp>
          <p:nvSpPr>
            <p:cNvPr id="480262" name="_s480262"/>
            <p:cNvSpPr>
              <a:spLocks noChangeAspect="1" noChangeArrowheads="1" noTextEdit="1"/>
            </p:cNvSpPr>
            <p:nvPr/>
          </p:nvSpPr>
          <p:spPr bwMode="auto">
            <a:xfrm>
              <a:off x="1686" y="1642"/>
              <a:ext cx="1317" cy="1317"/>
            </a:xfrm>
            <a:prstGeom prst="ellipse">
              <a:avLst/>
            </a:prstGeom>
            <a:solidFill>
              <a:schemeClr val="folHlink">
                <a:alpha val="50000"/>
              </a:schemeClr>
            </a:solidFill>
            <a:ln w="57150">
              <a:solidFill>
                <a:schemeClr val="folHlink"/>
              </a:solidFill>
              <a:round/>
              <a:headEnd/>
              <a:tailEnd/>
            </a:ln>
          </p:spPr>
          <p:txBody>
            <a:bodyPr vert="horz" wrap="none" lIns="91440" tIns="45720" rIns="91440" bIns="45720" numCol="1" anchor="ctr" anchorCtr="0" compatLnSpc="1">
              <a:prstTxWarp prst="textNoShape">
                <a:avLst/>
              </a:prstTxWarp>
            </a:bodyPr>
            <a:lstStyle/>
            <a:p>
              <a:endParaRPr lang="en-US"/>
            </a:p>
          </p:txBody>
        </p:sp>
        <p:sp>
          <p:nvSpPr>
            <p:cNvPr id="480263" name="_s480263"/>
            <p:cNvSpPr>
              <a:spLocks noChangeArrowheads="1"/>
            </p:cNvSpPr>
            <p:nvPr/>
          </p:nvSpPr>
          <p:spPr bwMode="auto">
            <a:xfrm>
              <a:off x="2001" y="2154"/>
              <a:ext cx="493"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109739" tIns="54869" rIns="109739" bIns="54869"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Cancer</a:t>
              </a:r>
            </a:p>
          </p:txBody>
        </p:sp>
      </p:grpSp>
    </p:spTree>
    <p:extLst>
      <p:ext uri="{BB962C8B-B14F-4D97-AF65-F5344CB8AC3E}">
        <p14:creationId xmlns:p14="http://schemas.microsoft.com/office/powerpoint/2010/main" val="3121996656"/>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Cím 1"/>
          <p:cNvSpPr>
            <a:spLocks noGrp="1"/>
          </p:cNvSpPr>
          <p:nvPr>
            <p:ph type="title"/>
          </p:nvPr>
        </p:nvSpPr>
        <p:spPr>
          <a:xfrm>
            <a:off x="214313" y="0"/>
            <a:ext cx="8643937" cy="5143500"/>
          </a:xfrm>
          <a:solidFill>
            <a:schemeClr val="bg1"/>
          </a:solidFill>
        </p:spPr>
        <p:txBody>
          <a:bodyPr/>
          <a:lstStyle/>
          <a:p>
            <a:r>
              <a:rPr lang="hu-HU" sz="5400" smtClean="0"/>
              <a:t/>
            </a:r>
            <a:br>
              <a:rPr lang="hu-HU" sz="5400" smtClean="0"/>
            </a:br>
            <a:r>
              <a:rPr lang="hu-HU" sz="5400" smtClean="0"/>
              <a:t/>
            </a:r>
            <a:br>
              <a:rPr lang="hu-HU" sz="5400" smtClean="0"/>
            </a:br>
            <a:r>
              <a:rPr lang="hu-HU" sz="5400" smtClean="0"/>
              <a:t>Telomerase….as  friend</a:t>
            </a:r>
            <a:br>
              <a:rPr lang="hu-HU" sz="5400" smtClean="0"/>
            </a:br>
            <a:r>
              <a:rPr lang="hu-HU" sz="5400" smtClean="0"/>
              <a:t/>
            </a:r>
            <a:br>
              <a:rPr lang="hu-HU" sz="5400" smtClean="0"/>
            </a:br>
            <a:r>
              <a:rPr lang="hu-HU" sz="5400" smtClean="0"/>
              <a:t/>
            </a:r>
            <a:br>
              <a:rPr lang="hu-HU" sz="5400" smtClean="0"/>
            </a:br>
            <a:endParaRPr lang="en-US" sz="5400" smtClean="0"/>
          </a:p>
        </p:txBody>
      </p:sp>
    </p:spTree>
    <p:extLst>
      <p:ext uri="{BB962C8B-B14F-4D97-AF65-F5344CB8AC3E}">
        <p14:creationId xmlns:p14="http://schemas.microsoft.com/office/powerpoint/2010/main" val="2603570315"/>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357188" y="0"/>
            <a:ext cx="8229600" cy="1857375"/>
          </a:xfrm>
          <a:solidFill>
            <a:schemeClr val="bg1"/>
          </a:solidFill>
        </p:spPr>
        <p:txBody>
          <a:bodyPr/>
          <a:lstStyle/>
          <a:p>
            <a:pPr eaLnBrk="1" hangingPunct="1"/>
            <a:r>
              <a:rPr lang="en-US" altLang="he-IL" smtClean="0"/>
              <a:t/>
            </a:r>
            <a:br>
              <a:rPr lang="en-US" altLang="he-IL" smtClean="0"/>
            </a:br>
            <a:r>
              <a:rPr lang="hu-HU" altLang="he-IL" smtClean="0"/>
              <a:t>	</a:t>
            </a:r>
            <a:r>
              <a:rPr lang="en-US" altLang="he-IL" smtClean="0"/>
              <a:t>Telomere length in healthy </a:t>
            </a:r>
            <a:r>
              <a:rPr lang="hu-HU" altLang="he-IL" smtClean="0"/>
              <a:t> 				</a:t>
            </a:r>
            <a:r>
              <a:rPr lang="en-US" altLang="he-IL" smtClean="0"/>
              <a:t>population </a:t>
            </a:r>
            <a:r>
              <a:rPr lang="en-US" altLang="he-IL" sz="2000" smtClean="0"/>
              <a:t>						</a:t>
            </a:r>
            <a:r>
              <a:rPr lang="en-US" altLang="he-IL" sz="2400" smtClean="0">
                <a:solidFill>
                  <a:schemeClr val="bg1"/>
                </a:solidFill>
              </a:rPr>
              <a:t>Uziel et al. 2002</a:t>
            </a:r>
          </a:p>
        </p:txBody>
      </p:sp>
      <p:graphicFrame>
        <p:nvGraphicFramePr>
          <p:cNvPr id="3074" name="Object 3"/>
          <p:cNvGraphicFramePr>
            <a:graphicFrameLocks noChangeAspect="1"/>
          </p:cNvGraphicFramePr>
          <p:nvPr/>
        </p:nvGraphicFramePr>
        <p:xfrm>
          <a:off x="285750" y="1857375"/>
          <a:ext cx="8102600" cy="4776788"/>
        </p:xfrm>
        <a:graphic>
          <a:graphicData uri="http://schemas.openxmlformats.org/presentationml/2006/ole">
            <mc:AlternateContent xmlns:mc="http://schemas.openxmlformats.org/markup-compatibility/2006">
              <mc:Choice xmlns:v="urn:schemas-microsoft-com:vml" Requires="v">
                <p:oleObj spid="_x0000_s3091" name="Worksheet" r:id="rId4" imgW="9944100" imgH="5591251" progId="Excel.Sheet.8">
                  <p:embed/>
                </p:oleObj>
              </mc:Choice>
              <mc:Fallback>
                <p:oleObj name="Worksheet" r:id="rId4" imgW="9944100" imgH="5591251"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50" y="1857375"/>
                        <a:ext cx="8102600" cy="4776788"/>
                      </a:xfrm>
                      <a:prstGeom prst="rect">
                        <a:avLst/>
                      </a:prstGeom>
                      <a:noFill/>
                      <a:ln>
                        <a:noFill/>
                      </a:ln>
                      <a:effectLst/>
                      <a:extLst>
                        <a:ext uri="{909E8E84-426E-40dd-AFC4-6F175D3DCCD1}">
                          <a14:hiddenFill xmlns:a14="http://schemas.microsoft.com/office/drawing/2010/main">
                            <a:solidFill>
                              <a:srgbClr val="FFCC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40548687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0" y="549275"/>
            <a:ext cx="9144000" cy="579438"/>
          </a:xfrm>
          <a:prstGeom prst="rect">
            <a:avLst/>
          </a:prstGeom>
          <a:noFill/>
          <a:ln w="9525">
            <a:noFill/>
            <a:miter lim="800000"/>
            <a:headEnd/>
            <a:tailEnd/>
          </a:ln>
        </p:spPr>
        <p:txBody>
          <a:bodyPr anchor="ctr">
            <a:spAutoFit/>
          </a:bodyPr>
          <a:lstStyle/>
          <a:p>
            <a:pPr algn="ctr" latinLnBrk="1"/>
            <a:r>
              <a:rPr kumimoji="1" lang="en-US" altLang="ko-KR" sz="3200" b="1">
                <a:solidFill>
                  <a:srgbClr val="FF6600"/>
                </a:solidFill>
              </a:rPr>
              <a:t>Telomere </a:t>
            </a:r>
            <a:r>
              <a:rPr kumimoji="1" lang="hu-HU" altLang="ko-KR" sz="3200" b="1">
                <a:solidFill>
                  <a:srgbClr val="FF6600"/>
                </a:solidFill>
              </a:rPr>
              <a:t>l</a:t>
            </a:r>
            <a:r>
              <a:rPr kumimoji="1" lang="en-US" altLang="ko-KR" sz="3200" b="1">
                <a:solidFill>
                  <a:srgbClr val="FF6600"/>
                </a:solidFill>
              </a:rPr>
              <a:t>ength </a:t>
            </a:r>
            <a:r>
              <a:rPr kumimoji="1" lang="hu-HU" altLang="ko-KR" sz="3200" b="1">
                <a:solidFill>
                  <a:srgbClr val="FF6600"/>
                </a:solidFill>
              </a:rPr>
              <a:t>decreases </a:t>
            </a:r>
            <a:r>
              <a:rPr kumimoji="1" lang="en-US" altLang="ko-KR" sz="3200" b="1">
                <a:solidFill>
                  <a:srgbClr val="FF6600"/>
                </a:solidFill>
              </a:rPr>
              <a:t>in </a:t>
            </a:r>
            <a:r>
              <a:rPr kumimoji="1" lang="hu-HU" altLang="ko-KR" sz="3200" b="1">
                <a:solidFill>
                  <a:srgbClr val="FF6600"/>
                </a:solidFill>
              </a:rPr>
              <a:t>h</a:t>
            </a:r>
            <a:r>
              <a:rPr kumimoji="1" lang="en-US" altLang="ko-KR" sz="3200" b="1">
                <a:solidFill>
                  <a:srgbClr val="FF6600"/>
                </a:solidFill>
              </a:rPr>
              <a:t>uman </a:t>
            </a:r>
            <a:r>
              <a:rPr kumimoji="1" lang="hu-HU" altLang="ko-KR" sz="3200" b="1">
                <a:solidFill>
                  <a:srgbClr val="FF6600"/>
                </a:solidFill>
              </a:rPr>
              <a:t>a</a:t>
            </a:r>
            <a:r>
              <a:rPr kumimoji="1" lang="en-US" altLang="ko-KR" sz="3200" b="1">
                <a:solidFill>
                  <a:srgbClr val="FF6600"/>
                </a:solidFill>
              </a:rPr>
              <a:t>ging</a:t>
            </a:r>
          </a:p>
        </p:txBody>
      </p:sp>
      <p:pic>
        <p:nvPicPr>
          <p:cNvPr id="89091" name="Picture 4"/>
          <p:cNvPicPr>
            <a:picLocks noChangeAspect="1" noChangeArrowheads="1"/>
          </p:cNvPicPr>
          <p:nvPr/>
        </p:nvPicPr>
        <p:blipFill>
          <a:blip r:embed="rId3"/>
          <a:srcRect/>
          <a:stretch>
            <a:fillRect/>
          </a:stretch>
        </p:blipFill>
        <p:spPr bwMode="auto">
          <a:xfrm>
            <a:off x="971550" y="1700213"/>
            <a:ext cx="3240088" cy="3168650"/>
          </a:xfrm>
          <a:prstGeom prst="rect">
            <a:avLst/>
          </a:prstGeom>
          <a:noFill/>
          <a:ln w="12700">
            <a:solidFill>
              <a:srgbClr val="FF6600"/>
            </a:solidFill>
            <a:miter lim="800000"/>
            <a:headEnd/>
            <a:tailEnd/>
          </a:ln>
        </p:spPr>
      </p:pic>
      <p:sp>
        <p:nvSpPr>
          <p:cNvPr id="89092" name="Text Box 6"/>
          <p:cNvSpPr txBox="1">
            <a:spLocks noChangeArrowheads="1"/>
          </p:cNvSpPr>
          <p:nvPr/>
        </p:nvSpPr>
        <p:spPr bwMode="auto">
          <a:xfrm>
            <a:off x="971550" y="5276850"/>
            <a:ext cx="7200900" cy="1600200"/>
          </a:xfrm>
          <a:prstGeom prst="rect">
            <a:avLst/>
          </a:prstGeom>
          <a:noFill/>
          <a:ln w="9525">
            <a:noFill/>
            <a:miter lim="800000"/>
            <a:headEnd/>
            <a:tailEnd/>
          </a:ln>
        </p:spPr>
        <p:txBody>
          <a:bodyPr>
            <a:spAutoFit/>
          </a:bodyPr>
          <a:lstStyle/>
          <a:p>
            <a:pPr latinLnBrk="1">
              <a:spcBef>
                <a:spcPct val="50000"/>
              </a:spcBef>
            </a:pPr>
            <a:r>
              <a:rPr kumimoji="1" lang="en-US" altLang="ko-KR" sz="1400" b="1">
                <a:solidFill>
                  <a:srgbClr val="000000"/>
                </a:solidFill>
              </a:rPr>
              <a:t>In newborn humans, </a:t>
            </a:r>
          </a:p>
          <a:p>
            <a:pPr latinLnBrk="1">
              <a:spcBef>
                <a:spcPct val="50000"/>
              </a:spcBef>
            </a:pPr>
            <a:r>
              <a:rPr kumimoji="1" lang="en-US" altLang="ko-KR" sz="1400" b="1">
                <a:solidFill>
                  <a:srgbClr val="000000"/>
                </a:solidFill>
              </a:rPr>
              <a:t>telomeres are approximately 15-20kb in length and shorten gradually through life, </a:t>
            </a:r>
          </a:p>
          <a:p>
            <a:pPr latinLnBrk="1">
              <a:spcBef>
                <a:spcPct val="50000"/>
              </a:spcBef>
            </a:pPr>
            <a:r>
              <a:rPr kumimoji="1" lang="en-US" altLang="ko-KR" sz="1400" b="1">
                <a:solidFill>
                  <a:srgbClr val="000000"/>
                </a:solidFill>
              </a:rPr>
              <a:t>suggesting that telomere length may serve as a surrogate marker for aging.</a:t>
            </a:r>
          </a:p>
          <a:p>
            <a:pPr latinLnBrk="1">
              <a:spcBef>
                <a:spcPct val="50000"/>
              </a:spcBef>
            </a:pPr>
            <a:endParaRPr kumimoji="1" lang="en-US" altLang="ko-KR" sz="1400" b="1">
              <a:solidFill>
                <a:srgbClr val="000000"/>
              </a:solidFill>
            </a:endParaRPr>
          </a:p>
          <a:p>
            <a:pPr latinLnBrk="1">
              <a:spcBef>
                <a:spcPct val="50000"/>
              </a:spcBef>
            </a:pPr>
            <a:endParaRPr kumimoji="1" lang="en-US" altLang="ko-KR" sz="1400" b="1">
              <a:solidFill>
                <a:srgbClr val="000000"/>
              </a:solidFill>
            </a:endParaRPr>
          </a:p>
        </p:txBody>
      </p:sp>
      <p:pic>
        <p:nvPicPr>
          <p:cNvPr id="89093" name="Picture 7" descr="PJ-AU260_LAB_NS_20100329183402"/>
          <p:cNvPicPr>
            <a:picLocks noChangeAspect="1" noChangeArrowheads="1"/>
          </p:cNvPicPr>
          <p:nvPr/>
        </p:nvPicPr>
        <p:blipFill>
          <a:blip r:embed="rId4"/>
          <a:srcRect/>
          <a:stretch>
            <a:fillRect/>
          </a:stretch>
        </p:blipFill>
        <p:spPr bwMode="auto">
          <a:xfrm>
            <a:off x="4572000" y="1700213"/>
            <a:ext cx="3600450" cy="3167062"/>
          </a:xfrm>
          <a:prstGeom prst="rect">
            <a:avLst/>
          </a:prstGeom>
          <a:noFill/>
          <a:ln w="12700">
            <a:solidFill>
              <a:srgbClr val="0000FF"/>
            </a:solidFill>
            <a:miter lim="800000"/>
            <a:headEnd/>
            <a:tailEnd/>
          </a:ln>
        </p:spPr>
      </p:pic>
    </p:spTree>
    <p:extLst>
      <p:ext uri="{BB962C8B-B14F-4D97-AF65-F5344CB8AC3E}">
        <p14:creationId xmlns:p14="http://schemas.microsoft.com/office/powerpoint/2010/main" val="4272513167"/>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4"/>
          <p:cNvSpPr>
            <a:spLocks noGrp="1" noChangeArrowheads="1"/>
          </p:cNvSpPr>
          <p:nvPr>
            <p:ph type="title"/>
          </p:nvPr>
        </p:nvSpPr>
        <p:spPr>
          <a:xfrm>
            <a:off x="0" y="214313"/>
            <a:ext cx="8786813" cy="1714500"/>
          </a:xfrm>
          <a:solidFill>
            <a:schemeClr val="bg1"/>
          </a:solidFill>
        </p:spPr>
        <p:txBody>
          <a:bodyPr/>
          <a:lstStyle/>
          <a:p>
            <a:pPr algn="ctr" eaLnBrk="1" hangingPunct="1"/>
            <a:r>
              <a:rPr lang="en-US" sz="3200" smtClean="0"/>
              <a:t/>
            </a:r>
            <a:br>
              <a:rPr lang="en-US" sz="3200" smtClean="0"/>
            </a:br>
            <a:r>
              <a:rPr lang="en-US" sz="3200" smtClean="0"/>
              <a:t>Telomere length &amp; survival rate</a:t>
            </a:r>
            <a:br>
              <a:rPr lang="en-US" sz="3200" smtClean="0"/>
            </a:br>
            <a:r>
              <a:rPr lang="en-US" sz="3200" smtClean="0"/>
              <a:t>						</a:t>
            </a:r>
          </a:p>
        </p:txBody>
      </p:sp>
      <p:pic>
        <p:nvPicPr>
          <p:cNvPr id="90115" name="Picture 5" descr="age and  aging"/>
          <p:cNvPicPr>
            <a:picLocks noChangeAspect="1" noChangeArrowheads="1"/>
          </p:cNvPicPr>
          <p:nvPr/>
        </p:nvPicPr>
        <p:blipFill>
          <a:blip r:embed="rId3"/>
          <a:srcRect l="51276" b="74098"/>
          <a:stretch>
            <a:fillRect/>
          </a:stretch>
        </p:blipFill>
        <p:spPr bwMode="auto">
          <a:xfrm>
            <a:off x="0" y="1857375"/>
            <a:ext cx="4575175" cy="2593975"/>
          </a:xfrm>
          <a:prstGeom prst="rect">
            <a:avLst/>
          </a:prstGeom>
          <a:noFill/>
          <a:ln w="9525">
            <a:noFill/>
            <a:miter lim="800000"/>
            <a:headEnd/>
            <a:tailEnd/>
          </a:ln>
        </p:spPr>
      </p:pic>
      <p:pic>
        <p:nvPicPr>
          <p:cNvPr id="90116" name="Picture 6" descr="age and  aging"/>
          <p:cNvPicPr>
            <a:picLocks noChangeAspect="1" noChangeArrowheads="1"/>
          </p:cNvPicPr>
          <p:nvPr/>
        </p:nvPicPr>
        <p:blipFill>
          <a:blip r:embed="rId3"/>
          <a:srcRect l="50772" t="31828" b="41277"/>
          <a:stretch>
            <a:fillRect/>
          </a:stretch>
        </p:blipFill>
        <p:spPr bwMode="auto">
          <a:xfrm>
            <a:off x="4286250" y="4344988"/>
            <a:ext cx="4537075" cy="2513012"/>
          </a:xfrm>
          <a:prstGeom prst="rect">
            <a:avLst/>
          </a:prstGeom>
          <a:noFill/>
          <a:ln w="9525">
            <a:noFill/>
            <a:miter lim="800000"/>
            <a:headEnd/>
            <a:tailEnd/>
          </a:ln>
        </p:spPr>
      </p:pic>
    </p:spTree>
    <p:extLst>
      <p:ext uri="{BB962C8B-B14F-4D97-AF65-F5344CB8AC3E}">
        <p14:creationId xmlns:p14="http://schemas.microsoft.com/office/powerpoint/2010/main" val="1572104995"/>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0" y="-139700"/>
            <a:ext cx="9144000" cy="1076325"/>
          </a:xfrm>
          <a:prstGeom prst="rect">
            <a:avLst/>
          </a:prstGeom>
          <a:solidFill>
            <a:schemeClr val="bg1"/>
          </a:solidFill>
          <a:ln w="9525">
            <a:noFill/>
            <a:miter lim="800000"/>
            <a:headEnd/>
            <a:tailEnd/>
          </a:ln>
        </p:spPr>
        <p:txBody>
          <a:bodyPr anchor="ctr">
            <a:spAutoFit/>
          </a:bodyPr>
          <a:lstStyle/>
          <a:p>
            <a:pPr algn="ctr" latinLnBrk="1">
              <a:defRPr/>
            </a:pPr>
            <a:r>
              <a:rPr kumimoji="1" lang="hu-HU" altLang="ko-KR" sz="3200" dirty="0" err="1">
                <a:cs typeface="+mn-cs"/>
              </a:rPr>
              <a:t>But</a:t>
            </a:r>
            <a:r>
              <a:rPr kumimoji="1" lang="hu-HU" altLang="ko-KR" sz="3200" dirty="0">
                <a:cs typeface="+mn-cs"/>
              </a:rPr>
              <a:t> </a:t>
            </a:r>
            <a:r>
              <a:rPr kumimoji="1" lang="hu-HU" altLang="ko-KR" sz="3200" dirty="0" err="1">
                <a:cs typeface="+mn-cs"/>
              </a:rPr>
              <a:t>aging</a:t>
            </a:r>
            <a:r>
              <a:rPr kumimoji="1" lang="hu-HU" altLang="ko-KR" sz="3200" dirty="0">
                <a:cs typeface="+mn-cs"/>
              </a:rPr>
              <a:t> is </a:t>
            </a:r>
            <a:r>
              <a:rPr kumimoji="1" lang="hu-HU" altLang="ko-KR" sz="3200" dirty="0" err="1">
                <a:cs typeface="+mn-cs"/>
              </a:rPr>
              <a:t>not</a:t>
            </a:r>
            <a:r>
              <a:rPr kumimoji="1" lang="hu-HU" altLang="ko-KR" sz="3200" dirty="0">
                <a:cs typeface="+mn-cs"/>
              </a:rPr>
              <a:t> a </a:t>
            </a:r>
            <a:r>
              <a:rPr kumimoji="1" lang="hu-HU" altLang="ko-KR" sz="3200" dirty="0" err="1">
                <a:cs typeface="+mn-cs"/>
              </a:rPr>
              <a:t>disease</a:t>
            </a:r>
            <a:r>
              <a:rPr kumimoji="1" lang="hu-HU" altLang="ko-KR" sz="3200" dirty="0">
                <a:cs typeface="+mn-cs"/>
              </a:rPr>
              <a:t>…</a:t>
            </a:r>
          </a:p>
          <a:p>
            <a:pPr algn="ctr" latinLnBrk="1">
              <a:defRPr/>
            </a:pPr>
            <a:r>
              <a:rPr kumimoji="1" lang="hu-HU" altLang="ko-KR" sz="3200" dirty="0" err="1">
                <a:solidFill>
                  <a:srgbClr val="FF6600"/>
                </a:solidFill>
                <a:cs typeface="+mn-cs"/>
              </a:rPr>
              <a:t>Sicknesses</a:t>
            </a:r>
            <a:r>
              <a:rPr kumimoji="1" lang="hu-HU" altLang="ko-KR" sz="3200" dirty="0">
                <a:solidFill>
                  <a:srgbClr val="FF6600"/>
                </a:solidFill>
                <a:cs typeface="+mn-cs"/>
              </a:rPr>
              <a:t> </a:t>
            </a:r>
            <a:r>
              <a:rPr kumimoji="1" lang="en-US" altLang="ko-KR" sz="3200" dirty="0">
                <a:solidFill>
                  <a:srgbClr val="FF6600"/>
                </a:solidFill>
                <a:cs typeface="+mn-cs"/>
              </a:rPr>
              <a:t>Caused by</a:t>
            </a:r>
            <a:r>
              <a:rPr kumimoji="1" lang="en-US" altLang="ko-KR" sz="3200" b="1" dirty="0">
                <a:solidFill>
                  <a:srgbClr val="FF6600"/>
                </a:solidFill>
                <a:cs typeface="+mn-cs"/>
              </a:rPr>
              <a:t> Short Telomeres</a:t>
            </a:r>
            <a:r>
              <a:rPr kumimoji="1" lang="en-US" altLang="ko-KR" sz="3200" dirty="0">
                <a:solidFill>
                  <a:srgbClr val="FF6600"/>
                </a:solidFill>
                <a:cs typeface="+mn-cs"/>
              </a:rPr>
              <a:t> </a:t>
            </a:r>
          </a:p>
        </p:txBody>
      </p:sp>
      <p:sp>
        <p:nvSpPr>
          <p:cNvPr id="15363" name="Rectangle 10"/>
          <p:cNvSpPr>
            <a:spLocks noChangeArrowheads="1"/>
          </p:cNvSpPr>
          <p:nvPr/>
        </p:nvSpPr>
        <p:spPr bwMode="auto">
          <a:xfrm>
            <a:off x="642938" y="1071563"/>
            <a:ext cx="8097650" cy="5508625"/>
          </a:xfrm>
          <a:prstGeom prst="rect">
            <a:avLst/>
          </a:prstGeom>
          <a:noFill/>
          <a:ln w="9525">
            <a:noFill/>
            <a:miter lim="800000"/>
            <a:headEnd/>
            <a:tailEnd/>
          </a:ln>
        </p:spPr>
        <p:txBody>
          <a:bodyPr wrap="square">
            <a:spAutoFit/>
          </a:bodyPr>
          <a:lstStyle/>
          <a:p>
            <a:pPr algn="ctr" latinLnBrk="1">
              <a:defRPr/>
            </a:pPr>
            <a:r>
              <a:rPr kumimoji="1" lang="hu-HU" altLang="ko-KR" sz="3200" b="1" dirty="0">
                <a:solidFill>
                  <a:srgbClr val="000000"/>
                </a:solidFill>
                <a:cs typeface="+mn-cs"/>
              </a:rPr>
              <a:t>T</a:t>
            </a:r>
            <a:r>
              <a:rPr kumimoji="1" lang="en-US" altLang="ko-KR" sz="3200" b="1" dirty="0" err="1">
                <a:solidFill>
                  <a:srgbClr val="000000"/>
                </a:solidFill>
                <a:cs typeface="+mn-cs"/>
              </a:rPr>
              <a:t>elomere</a:t>
            </a:r>
            <a:r>
              <a:rPr kumimoji="1" lang="en-US" altLang="ko-KR" sz="3200" b="1" dirty="0">
                <a:solidFill>
                  <a:srgbClr val="000000"/>
                </a:solidFill>
                <a:cs typeface="+mn-cs"/>
              </a:rPr>
              <a:t> length in peripheral </a:t>
            </a:r>
            <a:r>
              <a:rPr kumimoji="1" lang="en-US" altLang="ko-KR" sz="3200" b="1" dirty="0" smtClean="0">
                <a:solidFill>
                  <a:srgbClr val="000000"/>
                </a:solidFill>
                <a:cs typeface="+mn-cs"/>
              </a:rPr>
              <a:t>blood</a:t>
            </a:r>
          </a:p>
          <a:p>
            <a:pPr algn="ctr" latinLnBrk="1">
              <a:defRPr/>
            </a:pPr>
            <a:r>
              <a:rPr kumimoji="1" lang="en-US" altLang="ko-KR" sz="3200" b="1" dirty="0" smtClean="0">
                <a:solidFill>
                  <a:srgbClr val="000000"/>
                </a:solidFill>
              </a:rPr>
              <a:t>mo</a:t>
            </a:r>
            <a:r>
              <a:rPr kumimoji="1" lang="en-US" altLang="ko-KR" sz="3200" b="1" dirty="0" smtClean="0">
                <a:solidFill>
                  <a:srgbClr val="000000"/>
                </a:solidFill>
                <a:cs typeface="+mn-cs"/>
              </a:rPr>
              <a:t>no</a:t>
            </a:r>
            <a:r>
              <a:rPr kumimoji="1" lang="hu-HU" altLang="ko-KR" sz="3200" b="1" dirty="0" smtClean="0">
                <a:solidFill>
                  <a:srgbClr val="000000"/>
                </a:solidFill>
                <a:cs typeface="+mn-cs"/>
              </a:rPr>
              <a:t>n</a:t>
            </a:r>
            <a:r>
              <a:rPr kumimoji="1" lang="en-US" altLang="ko-KR" sz="3200" b="1" dirty="0" err="1" smtClean="0">
                <a:solidFill>
                  <a:srgbClr val="000000"/>
                </a:solidFill>
                <a:cs typeface="+mn-cs"/>
              </a:rPr>
              <a:t>uclear</a:t>
            </a:r>
            <a:r>
              <a:rPr kumimoji="1" lang="en-US" altLang="ko-KR" sz="3200" b="1" dirty="0" smtClean="0">
                <a:solidFill>
                  <a:srgbClr val="000000"/>
                </a:solidFill>
                <a:cs typeface="+mn-cs"/>
              </a:rPr>
              <a:t> </a:t>
            </a:r>
            <a:r>
              <a:rPr kumimoji="1" lang="en-US" altLang="ko-KR" sz="3200" b="1" dirty="0">
                <a:solidFill>
                  <a:srgbClr val="000000"/>
                </a:solidFill>
                <a:cs typeface="+mn-cs"/>
              </a:rPr>
              <a:t>cells (PBMCs) </a:t>
            </a:r>
            <a:r>
              <a:rPr kumimoji="1" lang="hu-HU" altLang="ko-KR" sz="3200" b="1" dirty="0">
                <a:solidFill>
                  <a:srgbClr val="000000"/>
                </a:solidFill>
                <a:cs typeface="+mn-cs"/>
              </a:rPr>
              <a:t>is in </a:t>
            </a:r>
            <a:endParaRPr kumimoji="1" lang="hu-HU" altLang="ko-KR" sz="3200" b="1" dirty="0" smtClean="0">
              <a:solidFill>
                <a:srgbClr val="000000"/>
              </a:solidFill>
              <a:cs typeface="+mn-cs"/>
            </a:endParaRPr>
          </a:p>
          <a:p>
            <a:pPr algn="ctr" latinLnBrk="1">
              <a:defRPr/>
            </a:pPr>
            <a:r>
              <a:rPr kumimoji="1" lang="en-US" altLang="ko-KR" sz="3200" b="1" dirty="0" smtClean="0">
                <a:solidFill>
                  <a:srgbClr val="000000"/>
                </a:solidFill>
                <a:cs typeface="+mn-cs"/>
              </a:rPr>
              <a:t>correlations </a:t>
            </a:r>
            <a:r>
              <a:rPr kumimoji="1" lang="hu-HU" altLang="ko-KR" sz="3200" b="1" dirty="0" err="1">
                <a:solidFill>
                  <a:srgbClr val="000000"/>
                </a:solidFill>
                <a:cs typeface="+mn-cs"/>
              </a:rPr>
              <a:t>with</a:t>
            </a:r>
            <a:r>
              <a:rPr kumimoji="1" lang="hu-HU" altLang="ko-KR" sz="3200" b="1" dirty="0">
                <a:solidFill>
                  <a:srgbClr val="000000"/>
                </a:solidFill>
                <a:cs typeface="+mn-cs"/>
              </a:rPr>
              <a:t> </a:t>
            </a:r>
          </a:p>
          <a:p>
            <a:pPr algn="ctr" latinLnBrk="1">
              <a:defRPr/>
            </a:pPr>
            <a:endParaRPr kumimoji="1" lang="hu-HU" altLang="ko-KR" sz="3200" b="1" dirty="0">
              <a:solidFill>
                <a:srgbClr val="000000"/>
              </a:solidFill>
              <a:cs typeface="+mn-cs"/>
            </a:endParaRPr>
          </a:p>
          <a:p>
            <a:pPr latinLnBrk="1">
              <a:buFont typeface="Wingdings" pitchFamily="2" charset="2"/>
              <a:buChar char="Ø"/>
              <a:defRPr/>
            </a:pPr>
            <a:r>
              <a:rPr kumimoji="1" lang="hu-HU" altLang="ko-KR" sz="3200" b="1" dirty="0">
                <a:solidFill>
                  <a:srgbClr val="FF0000"/>
                </a:solidFill>
                <a:cs typeface="+mn-cs"/>
              </a:rPr>
              <a:t> </a:t>
            </a:r>
            <a:r>
              <a:rPr kumimoji="1" lang="en-US" altLang="ko-KR" sz="3200" b="1" dirty="0">
                <a:solidFill>
                  <a:srgbClr val="FF0000"/>
                </a:solidFill>
                <a:cs typeface="+mn-cs"/>
              </a:rPr>
              <a:t>early myocardial infarction</a:t>
            </a:r>
            <a:endParaRPr kumimoji="1" lang="hu-HU" altLang="ko-KR" sz="3200" b="1" dirty="0">
              <a:solidFill>
                <a:srgbClr val="FF0000"/>
              </a:solidFill>
              <a:cs typeface="+mn-cs"/>
            </a:endParaRPr>
          </a:p>
          <a:p>
            <a:pPr latinLnBrk="1">
              <a:buFont typeface="Wingdings" pitchFamily="2" charset="2"/>
              <a:buChar char="Ø"/>
              <a:defRPr/>
            </a:pPr>
            <a:r>
              <a:rPr kumimoji="1" lang="hu-HU" altLang="ko-KR" sz="3200" b="1" dirty="0">
                <a:solidFill>
                  <a:srgbClr val="FF0000"/>
                </a:solidFill>
                <a:cs typeface="+mn-cs"/>
              </a:rPr>
              <a:t> </a:t>
            </a:r>
            <a:r>
              <a:rPr kumimoji="1" lang="en-US" altLang="ko-KR" sz="3200" b="1" dirty="0">
                <a:solidFill>
                  <a:srgbClr val="FF0000"/>
                </a:solidFill>
                <a:cs typeface="+mn-cs"/>
              </a:rPr>
              <a:t>vascular dementia </a:t>
            </a:r>
            <a:endParaRPr kumimoji="1" lang="hu-HU" altLang="ko-KR" sz="3200" b="1" dirty="0">
              <a:solidFill>
                <a:srgbClr val="FF0000"/>
              </a:solidFill>
              <a:cs typeface="+mn-cs"/>
            </a:endParaRPr>
          </a:p>
          <a:p>
            <a:pPr latinLnBrk="1">
              <a:buFont typeface="Wingdings" pitchFamily="2" charset="2"/>
              <a:buChar char="Ø"/>
              <a:defRPr/>
            </a:pPr>
            <a:r>
              <a:rPr kumimoji="1" lang="hu-HU" altLang="ko-KR" sz="3200" b="1" dirty="0">
                <a:solidFill>
                  <a:srgbClr val="FF0000"/>
                </a:solidFill>
                <a:cs typeface="+mn-cs"/>
              </a:rPr>
              <a:t> a</a:t>
            </a:r>
            <a:r>
              <a:rPr kumimoji="1" lang="en-US" altLang="ko-KR" sz="3200" b="1" dirty="0" err="1">
                <a:solidFill>
                  <a:srgbClr val="FF0000"/>
                </a:solidFill>
                <a:cs typeface="+mn-cs"/>
              </a:rPr>
              <a:t>therosclerosis</a:t>
            </a:r>
            <a:endParaRPr kumimoji="1" lang="hu-HU" altLang="ko-KR" sz="3200" b="1" dirty="0">
              <a:solidFill>
                <a:srgbClr val="FF0000"/>
              </a:solidFill>
              <a:cs typeface="+mn-cs"/>
            </a:endParaRPr>
          </a:p>
          <a:p>
            <a:pPr latinLnBrk="1">
              <a:buFont typeface="Wingdings" pitchFamily="2" charset="2"/>
              <a:buChar char="Ø"/>
              <a:defRPr/>
            </a:pPr>
            <a:r>
              <a:rPr kumimoji="1" lang="hu-HU" altLang="ko-KR" sz="3200" b="1" dirty="0">
                <a:solidFill>
                  <a:srgbClr val="FF0000"/>
                </a:solidFill>
                <a:cs typeface="+mn-cs"/>
              </a:rPr>
              <a:t> </a:t>
            </a:r>
            <a:r>
              <a:rPr kumimoji="1" lang="en-US" altLang="ko-KR" sz="3200" b="1" dirty="0">
                <a:solidFill>
                  <a:srgbClr val="FF0000"/>
                </a:solidFill>
                <a:cs typeface="+mn-cs"/>
              </a:rPr>
              <a:t>Alzheimer's disease</a:t>
            </a:r>
          </a:p>
          <a:p>
            <a:pPr latinLnBrk="1">
              <a:buFont typeface="Wingdings" pitchFamily="2" charset="2"/>
              <a:buChar char="Ø"/>
              <a:defRPr/>
            </a:pPr>
            <a:r>
              <a:rPr kumimoji="1" lang="hu-HU" altLang="ko-KR" sz="3200" b="1" dirty="0">
                <a:solidFill>
                  <a:srgbClr val="FF0000"/>
                </a:solidFill>
                <a:cs typeface="+mn-cs"/>
              </a:rPr>
              <a:t> </a:t>
            </a:r>
            <a:r>
              <a:rPr kumimoji="1" lang="en-US" altLang="ko-KR" sz="3200" b="1" dirty="0">
                <a:solidFill>
                  <a:srgbClr val="FF0000"/>
                </a:solidFill>
                <a:cs typeface="+mn-cs"/>
              </a:rPr>
              <a:t>liver cirrhosis </a:t>
            </a:r>
            <a:endParaRPr kumimoji="1" lang="hu-HU" altLang="ko-KR" sz="3200" b="1" dirty="0">
              <a:solidFill>
                <a:srgbClr val="FF0000"/>
              </a:solidFill>
              <a:cs typeface="+mn-cs"/>
            </a:endParaRPr>
          </a:p>
          <a:p>
            <a:pPr latinLnBrk="1">
              <a:buFont typeface="Wingdings" pitchFamily="2" charset="2"/>
              <a:buChar char="Ø"/>
              <a:defRPr/>
            </a:pPr>
            <a:r>
              <a:rPr kumimoji="1" lang="hu-HU" altLang="ko-KR" sz="3200" b="1" dirty="0">
                <a:solidFill>
                  <a:srgbClr val="FF0000"/>
                </a:solidFill>
                <a:cs typeface="+mn-cs"/>
              </a:rPr>
              <a:t> </a:t>
            </a:r>
            <a:r>
              <a:rPr kumimoji="1" lang="en-US" altLang="ko-KR" sz="3200" b="1" dirty="0">
                <a:solidFill>
                  <a:srgbClr val="FF0000"/>
                </a:solidFill>
                <a:cs typeface="+mn-cs"/>
              </a:rPr>
              <a:t>Barrett's esophagus</a:t>
            </a:r>
            <a:endParaRPr kumimoji="1" lang="hu-HU" altLang="ko-KR" sz="3200" b="1" dirty="0">
              <a:solidFill>
                <a:srgbClr val="FF0000"/>
              </a:solidFill>
              <a:cs typeface="+mn-cs"/>
            </a:endParaRPr>
          </a:p>
          <a:p>
            <a:pPr latinLnBrk="1">
              <a:buFont typeface="Wingdings" pitchFamily="2" charset="2"/>
              <a:buChar char="Ø"/>
              <a:defRPr/>
            </a:pPr>
            <a:r>
              <a:rPr kumimoji="1" lang="hu-HU" altLang="ko-KR" sz="3200" b="1" dirty="0">
                <a:solidFill>
                  <a:srgbClr val="FF0000"/>
                </a:solidFill>
                <a:cs typeface="+mn-cs"/>
              </a:rPr>
              <a:t> </a:t>
            </a:r>
            <a:r>
              <a:rPr kumimoji="1" lang="en-US" altLang="ko-KR" sz="3200" b="1" dirty="0">
                <a:solidFill>
                  <a:srgbClr val="FF0000"/>
                </a:solidFill>
                <a:cs typeface="+mn-cs"/>
              </a:rPr>
              <a:t>ulcerative colitis</a:t>
            </a:r>
          </a:p>
        </p:txBody>
      </p:sp>
    </p:spTree>
    <p:extLst>
      <p:ext uri="{BB962C8B-B14F-4D97-AF65-F5344CB8AC3E}">
        <p14:creationId xmlns:p14="http://schemas.microsoft.com/office/powerpoint/2010/main" val="11897036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Box 3"/>
          <p:cNvSpPr txBox="1">
            <a:spLocks noChangeArrowheads="1"/>
          </p:cNvSpPr>
          <p:nvPr/>
        </p:nvSpPr>
        <p:spPr bwMode="auto">
          <a:xfrm>
            <a:off x="179388" y="6372225"/>
            <a:ext cx="3600450" cy="369888"/>
          </a:xfrm>
          <a:prstGeom prst="rect">
            <a:avLst/>
          </a:prstGeom>
          <a:noFill/>
          <a:ln w="9525">
            <a:noFill/>
            <a:miter lim="800000"/>
            <a:headEnd/>
            <a:tailEnd/>
          </a:ln>
        </p:spPr>
        <p:txBody>
          <a:bodyPr>
            <a:spAutoFit/>
          </a:bodyPr>
          <a:lstStyle/>
          <a:p>
            <a:r>
              <a:rPr lang="en-US" altLang="ko-KR">
                <a:solidFill>
                  <a:srgbClr val="000000"/>
                </a:solidFill>
                <a:latin typeface="Calibri" pitchFamily="34" charset="0"/>
              </a:rPr>
              <a:t>Cawthon et al, 2003</a:t>
            </a:r>
            <a:endParaRPr lang="th-TH" altLang="ko-KR">
              <a:solidFill>
                <a:srgbClr val="000000"/>
              </a:solidFill>
              <a:latin typeface="Calibri" pitchFamily="34" charset="0"/>
            </a:endParaRPr>
          </a:p>
        </p:txBody>
      </p:sp>
      <p:sp>
        <p:nvSpPr>
          <p:cNvPr id="93187" name="TextBox 4"/>
          <p:cNvSpPr txBox="1">
            <a:spLocks noChangeArrowheads="1"/>
          </p:cNvSpPr>
          <p:nvPr/>
        </p:nvSpPr>
        <p:spPr bwMode="auto">
          <a:xfrm>
            <a:off x="214313" y="714375"/>
            <a:ext cx="7848600" cy="1016000"/>
          </a:xfrm>
          <a:prstGeom prst="rect">
            <a:avLst/>
          </a:prstGeom>
          <a:noFill/>
          <a:ln w="9525">
            <a:noFill/>
            <a:miter lim="800000"/>
            <a:headEnd/>
            <a:tailEnd/>
          </a:ln>
        </p:spPr>
        <p:txBody>
          <a:bodyPr>
            <a:spAutoFit/>
          </a:bodyPr>
          <a:lstStyle/>
          <a:p>
            <a:r>
              <a:rPr lang="en-US" altLang="ko-KR" sz="6000">
                <a:solidFill>
                  <a:srgbClr val="000000"/>
                </a:solidFill>
                <a:latin typeface="Calibri" pitchFamily="34" charset="0"/>
              </a:rPr>
              <a:t>Shorter telomeres</a:t>
            </a:r>
            <a:endParaRPr lang="th-TH" altLang="ko-KR" sz="6000">
              <a:solidFill>
                <a:srgbClr val="000000"/>
              </a:solidFill>
              <a:latin typeface="Calibri" pitchFamily="34" charset="0"/>
            </a:endParaRPr>
          </a:p>
        </p:txBody>
      </p:sp>
      <p:sp>
        <p:nvSpPr>
          <p:cNvPr id="93188" name="TextBox 5"/>
          <p:cNvSpPr txBox="1">
            <a:spLocks noChangeArrowheads="1"/>
          </p:cNvSpPr>
          <p:nvPr/>
        </p:nvSpPr>
        <p:spPr bwMode="auto">
          <a:xfrm>
            <a:off x="1619250" y="2565400"/>
            <a:ext cx="7848600" cy="1446213"/>
          </a:xfrm>
          <a:prstGeom prst="rect">
            <a:avLst/>
          </a:prstGeom>
          <a:noFill/>
          <a:ln w="9525">
            <a:noFill/>
            <a:miter lim="800000"/>
            <a:headEnd/>
            <a:tailEnd/>
          </a:ln>
        </p:spPr>
        <p:txBody>
          <a:bodyPr>
            <a:spAutoFit/>
          </a:bodyPr>
          <a:lstStyle/>
          <a:p>
            <a:r>
              <a:rPr lang="en-US" altLang="ko-KR" sz="4400">
                <a:solidFill>
                  <a:srgbClr val="FF0000"/>
                </a:solidFill>
                <a:latin typeface="Calibri" pitchFamily="34" charset="0"/>
              </a:rPr>
              <a:t>3.2 fold </a:t>
            </a:r>
            <a:r>
              <a:rPr lang="en-US" altLang="ko-KR" sz="4400">
                <a:solidFill>
                  <a:srgbClr val="000000"/>
                </a:solidFill>
                <a:latin typeface="Calibri" pitchFamily="34" charset="0"/>
              </a:rPr>
              <a:t>higher mortality rate </a:t>
            </a:r>
          </a:p>
          <a:p>
            <a:r>
              <a:rPr lang="en-US" altLang="ko-KR" sz="4400">
                <a:solidFill>
                  <a:srgbClr val="000000"/>
                </a:solidFill>
                <a:latin typeface="Calibri" pitchFamily="34" charset="0"/>
              </a:rPr>
              <a:t>from heart disease</a:t>
            </a:r>
            <a:endParaRPr lang="th-TH" altLang="ko-KR" sz="4400">
              <a:solidFill>
                <a:srgbClr val="000000"/>
              </a:solidFill>
              <a:latin typeface="Calibri" pitchFamily="34" charset="0"/>
            </a:endParaRPr>
          </a:p>
        </p:txBody>
      </p:sp>
      <p:sp>
        <p:nvSpPr>
          <p:cNvPr id="93189" name="TextBox 6"/>
          <p:cNvSpPr txBox="1">
            <a:spLocks noChangeArrowheads="1"/>
          </p:cNvSpPr>
          <p:nvPr/>
        </p:nvSpPr>
        <p:spPr bwMode="auto">
          <a:xfrm>
            <a:off x="1619250" y="4130675"/>
            <a:ext cx="7848600" cy="1323975"/>
          </a:xfrm>
          <a:prstGeom prst="rect">
            <a:avLst/>
          </a:prstGeom>
          <a:noFill/>
          <a:ln w="9525">
            <a:noFill/>
            <a:miter lim="800000"/>
            <a:headEnd/>
            <a:tailEnd/>
          </a:ln>
        </p:spPr>
        <p:txBody>
          <a:bodyPr>
            <a:spAutoFit/>
          </a:bodyPr>
          <a:lstStyle/>
          <a:p>
            <a:r>
              <a:rPr lang="en-US" altLang="ko-KR" sz="4000">
                <a:solidFill>
                  <a:srgbClr val="FF0000"/>
                </a:solidFill>
                <a:latin typeface="Calibri" pitchFamily="34" charset="0"/>
              </a:rPr>
              <a:t>8.5 fold </a:t>
            </a:r>
            <a:r>
              <a:rPr lang="en-US" altLang="ko-KR" sz="4000">
                <a:solidFill>
                  <a:srgbClr val="000000"/>
                </a:solidFill>
                <a:latin typeface="Calibri" pitchFamily="34" charset="0"/>
              </a:rPr>
              <a:t>higher mortality rate </a:t>
            </a:r>
          </a:p>
          <a:p>
            <a:r>
              <a:rPr lang="en-US" altLang="ko-KR" sz="4000">
                <a:solidFill>
                  <a:srgbClr val="000000"/>
                </a:solidFill>
                <a:latin typeface="Calibri" pitchFamily="34" charset="0"/>
              </a:rPr>
              <a:t>from infectious disease</a:t>
            </a:r>
            <a:endParaRPr lang="th-TH" altLang="ko-KR" sz="4000">
              <a:solidFill>
                <a:srgbClr val="000000"/>
              </a:solidFill>
              <a:latin typeface="Calibri" pitchFamily="34" charset="0"/>
            </a:endParaRPr>
          </a:p>
        </p:txBody>
      </p:sp>
    </p:spTree>
    <p:extLst>
      <p:ext uri="{BB962C8B-B14F-4D97-AF65-F5344CB8AC3E}">
        <p14:creationId xmlns:p14="http://schemas.microsoft.com/office/powerpoint/2010/main" val="1502923509"/>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églalap 117"/>
          <p:cNvSpPr>
            <a:spLocks noChangeArrowheads="1"/>
          </p:cNvSpPr>
          <p:nvPr/>
        </p:nvSpPr>
        <p:spPr bwMode="auto">
          <a:xfrm>
            <a:off x="285750" y="1857375"/>
            <a:ext cx="714375" cy="4000500"/>
          </a:xfrm>
          <a:prstGeom prst="rect">
            <a:avLst/>
          </a:prstGeom>
          <a:solidFill>
            <a:schemeClr val="bg1"/>
          </a:solidFill>
          <a:ln w="9525" algn="ctr">
            <a:noFill/>
            <a:miter lim="800000"/>
            <a:headEnd/>
            <a:tailEnd/>
          </a:ln>
        </p:spPr>
        <p:txBody>
          <a:bodyPr wrap="none"/>
          <a:lstStyle/>
          <a:p>
            <a:pPr algn="ctr"/>
            <a:endParaRPr lang="hu-HU" sz="1000"/>
          </a:p>
        </p:txBody>
      </p:sp>
      <p:sp>
        <p:nvSpPr>
          <p:cNvPr id="95235" name="Text Box 2"/>
          <p:cNvSpPr txBox="1">
            <a:spLocks noChangeArrowheads="1"/>
          </p:cNvSpPr>
          <p:nvPr/>
        </p:nvSpPr>
        <p:spPr bwMode="auto">
          <a:xfrm>
            <a:off x="8143875" y="4286250"/>
            <a:ext cx="793750" cy="304800"/>
          </a:xfrm>
          <a:prstGeom prst="rect">
            <a:avLst/>
          </a:prstGeom>
          <a:noFill/>
          <a:ln w="9525">
            <a:noFill/>
            <a:miter lim="800000"/>
            <a:headEnd/>
            <a:tailEnd/>
          </a:ln>
        </p:spPr>
        <p:txBody>
          <a:bodyPr wrap="none">
            <a:spAutoFit/>
          </a:bodyPr>
          <a:lstStyle/>
          <a:p>
            <a:pPr algn="ctr" eaLnBrk="0" hangingPunct="0"/>
            <a:r>
              <a:rPr lang="en-US" sz="1400">
                <a:solidFill>
                  <a:srgbClr val="000000"/>
                </a:solidFill>
                <a:latin typeface="Symbol" pitchFamily="18" charset="2"/>
              </a:rPr>
              <a:t>b</a:t>
            </a:r>
            <a:r>
              <a:rPr lang="en-US" sz="1400">
                <a:solidFill>
                  <a:srgbClr val="000000"/>
                </a:solidFill>
              </a:rPr>
              <a:t> actin</a:t>
            </a:r>
          </a:p>
        </p:txBody>
      </p:sp>
      <p:sp>
        <p:nvSpPr>
          <p:cNvPr id="95236" name="Text Box 3"/>
          <p:cNvSpPr txBox="1">
            <a:spLocks noChangeArrowheads="1"/>
          </p:cNvSpPr>
          <p:nvPr/>
        </p:nvSpPr>
        <p:spPr bwMode="auto">
          <a:xfrm>
            <a:off x="4459288" y="304800"/>
            <a:ext cx="338137" cy="519113"/>
          </a:xfrm>
          <a:prstGeom prst="rect">
            <a:avLst/>
          </a:prstGeom>
          <a:noFill/>
          <a:ln w="9525">
            <a:noFill/>
            <a:miter lim="800000"/>
            <a:headEnd/>
            <a:tailEnd/>
          </a:ln>
        </p:spPr>
        <p:txBody>
          <a:bodyPr wrap="none">
            <a:spAutoFit/>
          </a:bodyPr>
          <a:lstStyle/>
          <a:p>
            <a:pPr algn="ctr" eaLnBrk="0" hangingPunct="0"/>
            <a:r>
              <a:rPr lang="x-none" altLang="he-IL" sz="2800" b="1" noProof="1">
                <a:solidFill>
                  <a:srgbClr val="0000FF"/>
                </a:solidFill>
                <a:latin typeface="Comic Sans MS" pitchFamily="66" charset="0"/>
                <a:cs typeface="Miriam" pitchFamily="34" charset="-79"/>
              </a:rPr>
              <a:t> </a:t>
            </a:r>
            <a:endParaRPr lang="en-US" sz="2800">
              <a:solidFill>
                <a:srgbClr val="000000"/>
              </a:solidFill>
            </a:endParaRPr>
          </a:p>
        </p:txBody>
      </p:sp>
      <p:grpSp>
        <p:nvGrpSpPr>
          <p:cNvPr id="2" name="Group 34"/>
          <p:cNvGrpSpPr>
            <a:grpSpLocks/>
          </p:cNvGrpSpPr>
          <p:nvPr/>
        </p:nvGrpSpPr>
        <p:grpSpPr bwMode="auto">
          <a:xfrm>
            <a:off x="4143375" y="2714625"/>
            <a:ext cx="4648200" cy="2403475"/>
            <a:chOff x="2640" y="2592"/>
            <a:chExt cx="2928" cy="1514"/>
          </a:xfrm>
        </p:grpSpPr>
        <p:sp>
          <p:nvSpPr>
            <p:cNvPr id="95276" name="Line 35"/>
            <p:cNvSpPr>
              <a:spLocks noChangeShapeType="1"/>
            </p:cNvSpPr>
            <p:nvPr/>
          </p:nvSpPr>
          <p:spPr bwMode="auto">
            <a:xfrm>
              <a:off x="5347" y="3120"/>
              <a:ext cx="221" cy="399"/>
            </a:xfrm>
            <a:prstGeom prst="line">
              <a:avLst/>
            </a:prstGeom>
            <a:noFill/>
            <a:ln w="9525">
              <a:solidFill>
                <a:srgbClr val="000000"/>
              </a:solidFill>
              <a:round/>
              <a:headEnd/>
              <a:tailEnd/>
            </a:ln>
          </p:spPr>
          <p:txBody>
            <a:bodyPr/>
            <a:lstStyle/>
            <a:p>
              <a:endParaRPr lang="hu-HU"/>
            </a:p>
          </p:txBody>
        </p:sp>
        <p:sp>
          <p:nvSpPr>
            <p:cNvPr id="95277" name="Line 36"/>
            <p:cNvSpPr>
              <a:spLocks noChangeShapeType="1"/>
            </p:cNvSpPr>
            <p:nvPr/>
          </p:nvSpPr>
          <p:spPr bwMode="auto">
            <a:xfrm flipV="1">
              <a:off x="5344" y="3623"/>
              <a:ext cx="176" cy="363"/>
            </a:xfrm>
            <a:prstGeom prst="line">
              <a:avLst/>
            </a:prstGeom>
            <a:noFill/>
            <a:ln w="9525">
              <a:solidFill>
                <a:srgbClr val="000000"/>
              </a:solidFill>
              <a:round/>
              <a:headEnd/>
              <a:tailEnd/>
            </a:ln>
          </p:spPr>
          <p:txBody>
            <a:bodyPr/>
            <a:lstStyle/>
            <a:p>
              <a:endParaRPr lang="hu-HU"/>
            </a:p>
          </p:txBody>
        </p:sp>
        <p:sp>
          <p:nvSpPr>
            <p:cNvPr id="95278" name="Text Box 37"/>
            <p:cNvSpPr txBox="1">
              <a:spLocks noChangeArrowheads="1"/>
            </p:cNvSpPr>
            <p:nvPr/>
          </p:nvSpPr>
          <p:spPr bwMode="auto">
            <a:xfrm>
              <a:off x="2988" y="2880"/>
              <a:ext cx="420" cy="173"/>
            </a:xfrm>
            <a:prstGeom prst="rect">
              <a:avLst/>
            </a:prstGeom>
            <a:noFill/>
            <a:ln w="9525">
              <a:noFill/>
              <a:miter lim="800000"/>
              <a:headEnd/>
              <a:tailEnd/>
            </a:ln>
          </p:spPr>
          <p:txBody>
            <a:bodyPr wrap="none">
              <a:spAutoFit/>
            </a:bodyPr>
            <a:lstStyle/>
            <a:p>
              <a:pPr algn="ctr" eaLnBrk="0" hangingPunct="0"/>
              <a:r>
                <a:rPr lang="en-US" sz="1200">
                  <a:solidFill>
                    <a:srgbClr val="333399"/>
                  </a:solidFill>
                </a:rPr>
                <a:t>hTERT</a:t>
              </a:r>
              <a:endParaRPr lang="en-US" sz="2400">
                <a:solidFill>
                  <a:srgbClr val="333399"/>
                </a:solidFill>
              </a:endParaRPr>
            </a:p>
          </p:txBody>
        </p:sp>
        <p:sp>
          <p:nvSpPr>
            <p:cNvPr id="95279" name="Text Box 38"/>
            <p:cNvSpPr txBox="1">
              <a:spLocks noChangeArrowheads="1"/>
            </p:cNvSpPr>
            <p:nvPr/>
          </p:nvSpPr>
          <p:spPr bwMode="auto">
            <a:xfrm>
              <a:off x="3003" y="3283"/>
              <a:ext cx="405" cy="173"/>
            </a:xfrm>
            <a:prstGeom prst="rect">
              <a:avLst/>
            </a:prstGeom>
            <a:noFill/>
            <a:ln w="9525">
              <a:noFill/>
              <a:miter lim="800000"/>
              <a:headEnd/>
              <a:tailEnd/>
            </a:ln>
          </p:spPr>
          <p:txBody>
            <a:bodyPr wrap="none">
              <a:spAutoFit/>
            </a:bodyPr>
            <a:lstStyle/>
            <a:p>
              <a:pPr algn="ctr" eaLnBrk="0" hangingPunct="0"/>
              <a:r>
                <a:rPr lang="en-US" sz="1200">
                  <a:solidFill>
                    <a:srgbClr val="9900CC"/>
                  </a:solidFill>
                </a:rPr>
                <a:t>IGFI-R</a:t>
              </a:r>
              <a:endParaRPr lang="en-US" sz="2400">
                <a:solidFill>
                  <a:srgbClr val="000000"/>
                </a:solidFill>
              </a:endParaRPr>
            </a:p>
          </p:txBody>
        </p:sp>
        <p:sp>
          <p:nvSpPr>
            <p:cNvPr id="95280" name="Text Box 39"/>
            <p:cNvSpPr txBox="1">
              <a:spLocks noChangeArrowheads="1"/>
            </p:cNvSpPr>
            <p:nvPr/>
          </p:nvSpPr>
          <p:spPr bwMode="auto">
            <a:xfrm>
              <a:off x="2640" y="3408"/>
              <a:ext cx="444" cy="192"/>
            </a:xfrm>
            <a:prstGeom prst="rect">
              <a:avLst/>
            </a:prstGeom>
            <a:noFill/>
            <a:ln w="9525">
              <a:noFill/>
              <a:miter lim="800000"/>
              <a:headEnd/>
              <a:tailEnd/>
            </a:ln>
          </p:spPr>
          <p:txBody>
            <a:bodyPr wrap="none">
              <a:spAutoFit/>
            </a:bodyPr>
            <a:lstStyle/>
            <a:p>
              <a:pPr algn="ctr" eaLnBrk="0" hangingPunct="0"/>
              <a:r>
                <a:rPr lang="en-US" sz="1400">
                  <a:solidFill>
                    <a:srgbClr val="000000"/>
                  </a:solidFill>
                  <a:latin typeface="Symbol" pitchFamily="18" charset="2"/>
                </a:rPr>
                <a:t>b</a:t>
              </a:r>
              <a:r>
                <a:rPr lang="en-US" sz="1400">
                  <a:solidFill>
                    <a:srgbClr val="000000"/>
                  </a:solidFill>
                </a:rPr>
                <a:t> actin</a:t>
              </a:r>
            </a:p>
          </p:txBody>
        </p:sp>
        <p:grpSp>
          <p:nvGrpSpPr>
            <p:cNvPr id="3" name="Group 40"/>
            <p:cNvGrpSpPr>
              <a:grpSpLocks/>
            </p:cNvGrpSpPr>
            <p:nvPr/>
          </p:nvGrpSpPr>
          <p:grpSpPr bwMode="auto">
            <a:xfrm>
              <a:off x="5207" y="3051"/>
              <a:ext cx="121" cy="69"/>
              <a:chOff x="5084" y="2715"/>
              <a:chExt cx="132" cy="63"/>
            </a:xfrm>
          </p:grpSpPr>
          <p:sp>
            <p:nvSpPr>
              <p:cNvPr id="95318" name="Line 41"/>
              <p:cNvSpPr>
                <a:spLocks noChangeShapeType="1"/>
              </p:cNvSpPr>
              <p:nvPr/>
            </p:nvSpPr>
            <p:spPr bwMode="auto">
              <a:xfrm flipH="1">
                <a:off x="5142" y="2748"/>
                <a:ext cx="74" cy="1"/>
              </a:xfrm>
              <a:prstGeom prst="line">
                <a:avLst/>
              </a:prstGeom>
              <a:noFill/>
              <a:ln w="9525">
                <a:solidFill>
                  <a:srgbClr val="000000"/>
                </a:solidFill>
                <a:round/>
                <a:headEnd/>
                <a:tailEnd/>
              </a:ln>
            </p:spPr>
            <p:txBody>
              <a:bodyPr/>
              <a:lstStyle/>
              <a:p>
                <a:endParaRPr lang="hu-HU"/>
              </a:p>
            </p:txBody>
          </p:sp>
          <p:sp>
            <p:nvSpPr>
              <p:cNvPr id="95319" name="Freeform 42"/>
              <p:cNvSpPr>
                <a:spLocks/>
              </p:cNvSpPr>
              <p:nvPr/>
            </p:nvSpPr>
            <p:spPr bwMode="auto">
              <a:xfrm>
                <a:off x="5084" y="2715"/>
                <a:ext cx="61" cy="63"/>
              </a:xfrm>
              <a:custGeom>
                <a:avLst/>
                <a:gdLst>
                  <a:gd name="T0" fmla="*/ 61 w 61"/>
                  <a:gd name="T1" fmla="*/ 0 h 63"/>
                  <a:gd name="T2" fmla="*/ 0 w 61"/>
                  <a:gd name="T3" fmla="*/ 33 h 63"/>
                  <a:gd name="T4" fmla="*/ 61 w 61"/>
                  <a:gd name="T5" fmla="*/ 63 h 63"/>
                  <a:gd name="T6" fmla="*/ 61 w 61"/>
                  <a:gd name="T7" fmla="*/ 0 h 63"/>
                  <a:gd name="T8" fmla="*/ 0 60000 65536"/>
                  <a:gd name="T9" fmla="*/ 0 60000 65536"/>
                  <a:gd name="T10" fmla="*/ 0 60000 65536"/>
                  <a:gd name="T11" fmla="*/ 0 60000 65536"/>
                  <a:gd name="T12" fmla="*/ 0 w 61"/>
                  <a:gd name="T13" fmla="*/ 0 h 63"/>
                  <a:gd name="T14" fmla="*/ 61 w 61"/>
                  <a:gd name="T15" fmla="*/ 63 h 63"/>
                </a:gdLst>
                <a:ahLst/>
                <a:cxnLst>
                  <a:cxn ang="T8">
                    <a:pos x="T0" y="T1"/>
                  </a:cxn>
                  <a:cxn ang="T9">
                    <a:pos x="T2" y="T3"/>
                  </a:cxn>
                  <a:cxn ang="T10">
                    <a:pos x="T4" y="T5"/>
                  </a:cxn>
                  <a:cxn ang="T11">
                    <a:pos x="T6" y="T7"/>
                  </a:cxn>
                </a:cxnLst>
                <a:rect l="T12" t="T13" r="T14" b="T15"/>
                <a:pathLst>
                  <a:path w="61" h="63">
                    <a:moveTo>
                      <a:pt x="61" y="0"/>
                    </a:moveTo>
                    <a:lnTo>
                      <a:pt x="0" y="33"/>
                    </a:lnTo>
                    <a:lnTo>
                      <a:pt x="61" y="63"/>
                    </a:lnTo>
                    <a:lnTo>
                      <a:pt x="61" y="0"/>
                    </a:lnTo>
                    <a:close/>
                  </a:path>
                </a:pathLst>
              </a:custGeom>
              <a:solidFill>
                <a:srgbClr val="000000"/>
              </a:solidFill>
              <a:ln w="9525">
                <a:noFill/>
                <a:round/>
                <a:headEnd/>
                <a:tailEnd/>
              </a:ln>
            </p:spPr>
            <p:txBody>
              <a:bodyPr/>
              <a:lstStyle/>
              <a:p>
                <a:endParaRPr lang="hu-HU"/>
              </a:p>
            </p:txBody>
          </p:sp>
        </p:grpSp>
        <p:grpSp>
          <p:nvGrpSpPr>
            <p:cNvPr id="4" name="Group 43"/>
            <p:cNvGrpSpPr>
              <a:grpSpLocks/>
            </p:cNvGrpSpPr>
            <p:nvPr/>
          </p:nvGrpSpPr>
          <p:grpSpPr bwMode="auto">
            <a:xfrm>
              <a:off x="5207" y="3517"/>
              <a:ext cx="132" cy="64"/>
              <a:chOff x="5084" y="3181"/>
              <a:chExt cx="132" cy="64"/>
            </a:xfrm>
          </p:grpSpPr>
          <p:sp>
            <p:nvSpPr>
              <p:cNvPr id="95316" name="Line 44"/>
              <p:cNvSpPr>
                <a:spLocks noChangeShapeType="1"/>
              </p:cNvSpPr>
              <p:nvPr/>
            </p:nvSpPr>
            <p:spPr bwMode="auto">
              <a:xfrm flipH="1">
                <a:off x="5142" y="3214"/>
                <a:ext cx="74" cy="1"/>
              </a:xfrm>
              <a:prstGeom prst="line">
                <a:avLst/>
              </a:prstGeom>
              <a:noFill/>
              <a:ln w="9525">
                <a:solidFill>
                  <a:srgbClr val="000000"/>
                </a:solidFill>
                <a:round/>
                <a:headEnd/>
                <a:tailEnd/>
              </a:ln>
            </p:spPr>
            <p:txBody>
              <a:bodyPr/>
              <a:lstStyle/>
              <a:p>
                <a:endParaRPr lang="hu-HU"/>
              </a:p>
            </p:txBody>
          </p:sp>
          <p:sp>
            <p:nvSpPr>
              <p:cNvPr id="95317" name="Freeform 45"/>
              <p:cNvSpPr>
                <a:spLocks/>
              </p:cNvSpPr>
              <p:nvPr/>
            </p:nvSpPr>
            <p:spPr bwMode="auto">
              <a:xfrm>
                <a:off x="5084" y="3181"/>
                <a:ext cx="61" cy="64"/>
              </a:xfrm>
              <a:custGeom>
                <a:avLst/>
                <a:gdLst>
                  <a:gd name="T0" fmla="*/ 61 w 61"/>
                  <a:gd name="T1" fmla="*/ 0 h 64"/>
                  <a:gd name="T2" fmla="*/ 0 w 61"/>
                  <a:gd name="T3" fmla="*/ 33 h 64"/>
                  <a:gd name="T4" fmla="*/ 61 w 61"/>
                  <a:gd name="T5" fmla="*/ 64 h 64"/>
                  <a:gd name="T6" fmla="*/ 61 w 61"/>
                  <a:gd name="T7" fmla="*/ 0 h 64"/>
                  <a:gd name="T8" fmla="*/ 0 60000 65536"/>
                  <a:gd name="T9" fmla="*/ 0 60000 65536"/>
                  <a:gd name="T10" fmla="*/ 0 60000 65536"/>
                  <a:gd name="T11" fmla="*/ 0 60000 65536"/>
                  <a:gd name="T12" fmla="*/ 0 w 61"/>
                  <a:gd name="T13" fmla="*/ 0 h 64"/>
                  <a:gd name="T14" fmla="*/ 61 w 61"/>
                  <a:gd name="T15" fmla="*/ 64 h 64"/>
                </a:gdLst>
                <a:ahLst/>
                <a:cxnLst>
                  <a:cxn ang="T8">
                    <a:pos x="T0" y="T1"/>
                  </a:cxn>
                  <a:cxn ang="T9">
                    <a:pos x="T2" y="T3"/>
                  </a:cxn>
                  <a:cxn ang="T10">
                    <a:pos x="T4" y="T5"/>
                  </a:cxn>
                  <a:cxn ang="T11">
                    <a:pos x="T6" y="T7"/>
                  </a:cxn>
                </a:cxnLst>
                <a:rect l="T12" t="T13" r="T14" b="T15"/>
                <a:pathLst>
                  <a:path w="61" h="64">
                    <a:moveTo>
                      <a:pt x="61" y="0"/>
                    </a:moveTo>
                    <a:lnTo>
                      <a:pt x="0" y="33"/>
                    </a:lnTo>
                    <a:lnTo>
                      <a:pt x="61" y="64"/>
                    </a:lnTo>
                    <a:lnTo>
                      <a:pt x="61" y="0"/>
                    </a:lnTo>
                    <a:close/>
                  </a:path>
                </a:pathLst>
              </a:custGeom>
              <a:solidFill>
                <a:srgbClr val="000000"/>
              </a:solidFill>
              <a:ln w="9525">
                <a:noFill/>
                <a:round/>
                <a:headEnd/>
                <a:tailEnd/>
              </a:ln>
            </p:spPr>
            <p:txBody>
              <a:bodyPr/>
              <a:lstStyle/>
              <a:p>
                <a:endParaRPr lang="hu-HU"/>
              </a:p>
            </p:txBody>
          </p:sp>
        </p:grpSp>
        <p:grpSp>
          <p:nvGrpSpPr>
            <p:cNvPr id="5" name="Group 46"/>
            <p:cNvGrpSpPr>
              <a:grpSpLocks/>
            </p:cNvGrpSpPr>
            <p:nvPr/>
          </p:nvGrpSpPr>
          <p:grpSpPr bwMode="auto">
            <a:xfrm>
              <a:off x="5207" y="3953"/>
              <a:ext cx="121" cy="79"/>
              <a:chOff x="5084" y="3617"/>
              <a:chExt cx="177" cy="64"/>
            </a:xfrm>
          </p:grpSpPr>
          <p:sp>
            <p:nvSpPr>
              <p:cNvPr id="95314" name="Line 47"/>
              <p:cNvSpPr>
                <a:spLocks noChangeShapeType="1"/>
              </p:cNvSpPr>
              <p:nvPr/>
            </p:nvSpPr>
            <p:spPr bwMode="auto">
              <a:xfrm flipH="1">
                <a:off x="5142" y="3650"/>
                <a:ext cx="119" cy="1"/>
              </a:xfrm>
              <a:prstGeom prst="line">
                <a:avLst/>
              </a:prstGeom>
              <a:noFill/>
              <a:ln w="9525">
                <a:solidFill>
                  <a:srgbClr val="000000"/>
                </a:solidFill>
                <a:round/>
                <a:headEnd/>
                <a:tailEnd/>
              </a:ln>
            </p:spPr>
            <p:txBody>
              <a:bodyPr/>
              <a:lstStyle/>
              <a:p>
                <a:endParaRPr lang="hu-HU"/>
              </a:p>
            </p:txBody>
          </p:sp>
          <p:sp>
            <p:nvSpPr>
              <p:cNvPr id="95315" name="Freeform 48"/>
              <p:cNvSpPr>
                <a:spLocks/>
              </p:cNvSpPr>
              <p:nvPr/>
            </p:nvSpPr>
            <p:spPr bwMode="auto">
              <a:xfrm>
                <a:off x="5084" y="3617"/>
                <a:ext cx="61" cy="64"/>
              </a:xfrm>
              <a:custGeom>
                <a:avLst/>
                <a:gdLst>
                  <a:gd name="T0" fmla="*/ 61 w 61"/>
                  <a:gd name="T1" fmla="*/ 0 h 64"/>
                  <a:gd name="T2" fmla="*/ 0 w 61"/>
                  <a:gd name="T3" fmla="*/ 33 h 64"/>
                  <a:gd name="T4" fmla="*/ 61 w 61"/>
                  <a:gd name="T5" fmla="*/ 64 h 64"/>
                  <a:gd name="T6" fmla="*/ 61 w 61"/>
                  <a:gd name="T7" fmla="*/ 0 h 64"/>
                  <a:gd name="T8" fmla="*/ 0 60000 65536"/>
                  <a:gd name="T9" fmla="*/ 0 60000 65536"/>
                  <a:gd name="T10" fmla="*/ 0 60000 65536"/>
                  <a:gd name="T11" fmla="*/ 0 60000 65536"/>
                  <a:gd name="T12" fmla="*/ 0 w 61"/>
                  <a:gd name="T13" fmla="*/ 0 h 64"/>
                  <a:gd name="T14" fmla="*/ 61 w 61"/>
                  <a:gd name="T15" fmla="*/ 64 h 64"/>
                </a:gdLst>
                <a:ahLst/>
                <a:cxnLst>
                  <a:cxn ang="T8">
                    <a:pos x="T0" y="T1"/>
                  </a:cxn>
                  <a:cxn ang="T9">
                    <a:pos x="T2" y="T3"/>
                  </a:cxn>
                  <a:cxn ang="T10">
                    <a:pos x="T4" y="T5"/>
                  </a:cxn>
                  <a:cxn ang="T11">
                    <a:pos x="T6" y="T7"/>
                  </a:cxn>
                </a:cxnLst>
                <a:rect l="T12" t="T13" r="T14" b="T15"/>
                <a:pathLst>
                  <a:path w="61" h="64">
                    <a:moveTo>
                      <a:pt x="61" y="0"/>
                    </a:moveTo>
                    <a:lnTo>
                      <a:pt x="0" y="33"/>
                    </a:lnTo>
                    <a:lnTo>
                      <a:pt x="61" y="64"/>
                    </a:lnTo>
                    <a:lnTo>
                      <a:pt x="61" y="0"/>
                    </a:lnTo>
                    <a:close/>
                  </a:path>
                </a:pathLst>
              </a:custGeom>
              <a:solidFill>
                <a:srgbClr val="000000"/>
              </a:solidFill>
              <a:ln w="9525">
                <a:noFill/>
                <a:round/>
                <a:headEnd/>
                <a:tailEnd/>
              </a:ln>
            </p:spPr>
            <p:txBody>
              <a:bodyPr/>
              <a:lstStyle/>
              <a:p>
                <a:endParaRPr lang="hu-HU"/>
              </a:p>
            </p:txBody>
          </p:sp>
        </p:grpSp>
        <p:sp>
          <p:nvSpPr>
            <p:cNvPr id="95284" name="Line 49"/>
            <p:cNvSpPr>
              <a:spLocks noChangeShapeType="1"/>
            </p:cNvSpPr>
            <p:nvPr/>
          </p:nvSpPr>
          <p:spPr bwMode="auto">
            <a:xfrm>
              <a:off x="5295" y="3550"/>
              <a:ext cx="177" cy="1"/>
            </a:xfrm>
            <a:prstGeom prst="line">
              <a:avLst/>
            </a:prstGeom>
            <a:noFill/>
            <a:ln w="9525">
              <a:solidFill>
                <a:srgbClr val="000000"/>
              </a:solidFill>
              <a:round/>
              <a:headEnd/>
              <a:tailEnd/>
            </a:ln>
          </p:spPr>
          <p:txBody>
            <a:bodyPr/>
            <a:lstStyle/>
            <a:p>
              <a:endParaRPr lang="hu-HU"/>
            </a:p>
          </p:txBody>
        </p:sp>
        <p:grpSp>
          <p:nvGrpSpPr>
            <p:cNvPr id="6" name="Group 50"/>
            <p:cNvGrpSpPr>
              <a:grpSpLocks/>
            </p:cNvGrpSpPr>
            <p:nvPr/>
          </p:nvGrpSpPr>
          <p:grpSpPr bwMode="auto">
            <a:xfrm>
              <a:off x="3662" y="2880"/>
              <a:ext cx="1463" cy="334"/>
              <a:chOff x="3539" y="2544"/>
              <a:chExt cx="1463" cy="334"/>
            </a:xfrm>
          </p:grpSpPr>
          <p:pic>
            <p:nvPicPr>
              <p:cNvPr id="95309" name="Picture 51"/>
              <p:cNvPicPr>
                <a:picLocks noChangeAspect="1" noChangeArrowheads="1"/>
              </p:cNvPicPr>
              <p:nvPr/>
            </p:nvPicPr>
            <p:blipFill>
              <a:blip r:embed="rId3"/>
              <a:srcRect r="4762"/>
              <a:stretch>
                <a:fillRect/>
              </a:stretch>
            </p:blipFill>
            <p:spPr bwMode="auto">
              <a:xfrm>
                <a:off x="3539" y="2544"/>
                <a:ext cx="263" cy="334"/>
              </a:xfrm>
              <a:prstGeom prst="rect">
                <a:avLst/>
              </a:prstGeom>
              <a:noFill/>
              <a:ln w="9525">
                <a:noFill/>
                <a:miter lim="800000"/>
                <a:headEnd/>
                <a:tailEnd/>
              </a:ln>
            </p:spPr>
          </p:pic>
          <p:pic>
            <p:nvPicPr>
              <p:cNvPr id="95310" name="Picture 52"/>
              <p:cNvPicPr>
                <a:picLocks noChangeAspect="1" noChangeArrowheads="1"/>
              </p:cNvPicPr>
              <p:nvPr/>
            </p:nvPicPr>
            <p:blipFill>
              <a:blip r:embed="rId4"/>
              <a:srcRect r="4347"/>
              <a:stretch>
                <a:fillRect/>
              </a:stretch>
            </p:blipFill>
            <p:spPr bwMode="auto">
              <a:xfrm>
                <a:off x="4404" y="2544"/>
                <a:ext cx="282" cy="334"/>
              </a:xfrm>
              <a:prstGeom prst="rect">
                <a:avLst/>
              </a:prstGeom>
              <a:noFill/>
              <a:ln w="9525">
                <a:noFill/>
                <a:miter lim="800000"/>
                <a:headEnd/>
                <a:tailEnd/>
              </a:ln>
            </p:spPr>
          </p:pic>
          <p:pic>
            <p:nvPicPr>
              <p:cNvPr id="95311" name="Picture 53"/>
              <p:cNvPicPr>
                <a:picLocks noChangeAspect="1" noChangeArrowheads="1"/>
              </p:cNvPicPr>
              <p:nvPr/>
            </p:nvPicPr>
            <p:blipFill>
              <a:blip r:embed="rId5"/>
              <a:srcRect r="3847"/>
              <a:stretch>
                <a:fillRect/>
              </a:stretch>
            </p:blipFill>
            <p:spPr bwMode="auto">
              <a:xfrm>
                <a:off x="3778" y="2544"/>
                <a:ext cx="321" cy="334"/>
              </a:xfrm>
              <a:prstGeom prst="rect">
                <a:avLst/>
              </a:prstGeom>
              <a:noFill/>
              <a:ln w="9525">
                <a:noFill/>
                <a:miter lim="800000"/>
                <a:headEnd/>
                <a:tailEnd/>
              </a:ln>
            </p:spPr>
          </p:pic>
          <p:pic>
            <p:nvPicPr>
              <p:cNvPr id="95312" name="Picture 54"/>
              <p:cNvPicPr>
                <a:picLocks noChangeAspect="1" noChangeArrowheads="1"/>
              </p:cNvPicPr>
              <p:nvPr/>
            </p:nvPicPr>
            <p:blipFill>
              <a:blip r:embed="rId6"/>
              <a:srcRect r="3847"/>
              <a:stretch>
                <a:fillRect/>
              </a:stretch>
            </p:blipFill>
            <p:spPr bwMode="auto">
              <a:xfrm>
                <a:off x="4091" y="2544"/>
                <a:ext cx="321" cy="334"/>
              </a:xfrm>
              <a:prstGeom prst="rect">
                <a:avLst/>
              </a:prstGeom>
              <a:noFill/>
              <a:ln w="9525">
                <a:noFill/>
                <a:miter lim="800000"/>
                <a:headEnd/>
                <a:tailEnd/>
              </a:ln>
            </p:spPr>
          </p:pic>
          <p:pic>
            <p:nvPicPr>
              <p:cNvPr id="95313" name="Picture 55"/>
              <p:cNvPicPr>
                <a:picLocks noChangeAspect="1" noChangeArrowheads="1"/>
              </p:cNvPicPr>
              <p:nvPr/>
            </p:nvPicPr>
            <p:blipFill>
              <a:blip r:embed="rId6"/>
              <a:srcRect r="3847"/>
              <a:stretch>
                <a:fillRect/>
              </a:stretch>
            </p:blipFill>
            <p:spPr bwMode="auto">
              <a:xfrm>
                <a:off x="4683" y="2544"/>
                <a:ext cx="319" cy="334"/>
              </a:xfrm>
              <a:prstGeom prst="rect">
                <a:avLst/>
              </a:prstGeom>
              <a:noFill/>
              <a:ln w="9525">
                <a:noFill/>
                <a:miter lim="800000"/>
                <a:headEnd/>
                <a:tailEnd/>
              </a:ln>
            </p:spPr>
          </p:pic>
        </p:grpSp>
        <p:grpSp>
          <p:nvGrpSpPr>
            <p:cNvPr id="7" name="Group 56"/>
            <p:cNvGrpSpPr>
              <a:grpSpLocks/>
            </p:cNvGrpSpPr>
            <p:nvPr/>
          </p:nvGrpSpPr>
          <p:grpSpPr bwMode="auto">
            <a:xfrm>
              <a:off x="3400" y="3314"/>
              <a:ext cx="221" cy="109"/>
              <a:chOff x="3277" y="2978"/>
              <a:chExt cx="221" cy="109"/>
            </a:xfrm>
          </p:grpSpPr>
          <p:sp>
            <p:nvSpPr>
              <p:cNvPr id="95307" name="Rectangle 57"/>
              <p:cNvSpPr>
                <a:spLocks noChangeArrowheads="1"/>
              </p:cNvSpPr>
              <p:nvPr/>
            </p:nvSpPr>
            <p:spPr bwMode="auto">
              <a:xfrm>
                <a:off x="3277" y="3020"/>
                <a:ext cx="152" cy="23"/>
              </a:xfrm>
              <a:prstGeom prst="rect">
                <a:avLst/>
              </a:prstGeom>
              <a:solidFill>
                <a:srgbClr val="000000"/>
              </a:solidFill>
              <a:ln w="9525">
                <a:noFill/>
                <a:miter lim="800000"/>
                <a:headEnd/>
                <a:tailEnd/>
              </a:ln>
            </p:spPr>
            <p:txBody>
              <a:bodyPr/>
              <a:lstStyle/>
              <a:p>
                <a:pPr algn="ctr"/>
                <a:endParaRPr lang="x-none" sz="1000">
                  <a:solidFill>
                    <a:srgbClr val="000000"/>
                  </a:solidFill>
                </a:endParaRPr>
              </a:p>
            </p:txBody>
          </p:sp>
          <p:sp>
            <p:nvSpPr>
              <p:cNvPr id="95308" name="Freeform 58"/>
              <p:cNvSpPr>
                <a:spLocks/>
              </p:cNvSpPr>
              <p:nvPr/>
            </p:nvSpPr>
            <p:spPr bwMode="auto">
              <a:xfrm>
                <a:off x="3391" y="2978"/>
                <a:ext cx="107" cy="109"/>
              </a:xfrm>
              <a:custGeom>
                <a:avLst/>
                <a:gdLst>
                  <a:gd name="T0" fmla="*/ 0 w 107"/>
                  <a:gd name="T1" fmla="*/ 109 h 109"/>
                  <a:gd name="T2" fmla="*/ 107 w 107"/>
                  <a:gd name="T3" fmla="*/ 54 h 109"/>
                  <a:gd name="T4" fmla="*/ 0 w 107"/>
                  <a:gd name="T5" fmla="*/ 0 h 109"/>
                  <a:gd name="T6" fmla="*/ 34 w 107"/>
                  <a:gd name="T7" fmla="*/ 54 h 109"/>
                  <a:gd name="T8" fmla="*/ 0 w 107"/>
                  <a:gd name="T9" fmla="*/ 109 h 109"/>
                  <a:gd name="T10" fmla="*/ 0 60000 65536"/>
                  <a:gd name="T11" fmla="*/ 0 60000 65536"/>
                  <a:gd name="T12" fmla="*/ 0 60000 65536"/>
                  <a:gd name="T13" fmla="*/ 0 60000 65536"/>
                  <a:gd name="T14" fmla="*/ 0 60000 65536"/>
                  <a:gd name="T15" fmla="*/ 0 w 107"/>
                  <a:gd name="T16" fmla="*/ 0 h 109"/>
                  <a:gd name="T17" fmla="*/ 107 w 107"/>
                  <a:gd name="T18" fmla="*/ 109 h 109"/>
                </a:gdLst>
                <a:ahLst/>
                <a:cxnLst>
                  <a:cxn ang="T10">
                    <a:pos x="T0" y="T1"/>
                  </a:cxn>
                  <a:cxn ang="T11">
                    <a:pos x="T2" y="T3"/>
                  </a:cxn>
                  <a:cxn ang="T12">
                    <a:pos x="T4" y="T5"/>
                  </a:cxn>
                  <a:cxn ang="T13">
                    <a:pos x="T6" y="T7"/>
                  </a:cxn>
                  <a:cxn ang="T14">
                    <a:pos x="T8" y="T9"/>
                  </a:cxn>
                </a:cxnLst>
                <a:rect l="T15" t="T16" r="T17" b="T18"/>
                <a:pathLst>
                  <a:path w="107" h="109">
                    <a:moveTo>
                      <a:pt x="0" y="109"/>
                    </a:moveTo>
                    <a:lnTo>
                      <a:pt x="107" y="54"/>
                    </a:lnTo>
                    <a:lnTo>
                      <a:pt x="0" y="0"/>
                    </a:lnTo>
                    <a:lnTo>
                      <a:pt x="34" y="54"/>
                    </a:lnTo>
                    <a:lnTo>
                      <a:pt x="0" y="109"/>
                    </a:lnTo>
                    <a:close/>
                  </a:path>
                </a:pathLst>
              </a:custGeom>
              <a:solidFill>
                <a:srgbClr val="000000"/>
              </a:solidFill>
              <a:ln w="9525">
                <a:noFill/>
                <a:round/>
                <a:headEnd/>
                <a:tailEnd/>
              </a:ln>
            </p:spPr>
            <p:txBody>
              <a:bodyPr/>
              <a:lstStyle/>
              <a:p>
                <a:endParaRPr lang="hu-HU"/>
              </a:p>
            </p:txBody>
          </p:sp>
        </p:grpSp>
        <p:grpSp>
          <p:nvGrpSpPr>
            <p:cNvPr id="8" name="Group 59"/>
            <p:cNvGrpSpPr>
              <a:grpSpLocks/>
            </p:cNvGrpSpPr>
            <p:nvPr/>
          </p:nvGrpSpPr>
          <p:grpSpPr bwMode="auto">
            <a:xfrm>
              <a:off x="3400" y="3823"/>
              <a:ext cx="221" cy="109"/>
              <a:chOff x="3277" y="3487"/>
              <a:chExt cx="221" cy="109"/>
            </a:xfrm>
          </p:grpSpPr>
          <p:sp>
            <p:nvSpPr>
              <p:cNvPr id="95305" name="Rectangle 60"/>
              <p:cNvSpPr>
                <a:spLocks noChangeArrowheads="1"/>
              </p:cNvSpPr>
              <p:nvPr/>
            </p:nvSpPr>
            <p:spPr bwMode="auto">
              <a:xfrm>
                <a:off x="3277" y="3529"/>
                <a:ext cx="152" cy="23"/>
              </a:xfrm>
              <a:prstGeom prst="rect">
                <a:avLst/>
              </a:prstGeom>
              <a:solidFill>
                <a:srgbClr val="000000"/>
              </a:solidFill>
              <a:ln w="9525">
                <a:noFill/>
                <a:miter lim="800000"/>
                <a:headEnd/>
                <a:tailEnd/>
              </a:ln>
            </p:spPr>
            <p:txBody>
              <a:bodyPr/>
              <a:lstStyle/>
              <a:p>
                <a:pPr algn="ctr"/>
                <a:endParaRPr lang="x-none" sz="1000">
                  <a:solidFill>
                    <a:srgbClr val="000000"/>
                  </a:solidFill>
                </a:endParaRPr>
              </a:p>
            </p:txBody>
          </p:sp>
          <p:sp>
            <p:nvSpPr>
              <p:cNvPr id="95306" name="Freeform 61"/>
              <p:cNvSpPr>
                <a:spLocks/>
              </p:cNvSpPr>
              <p:nvPr/>
            </p:nvSpPr>
            <p:spPr bwMode="auto">
              <a:xfrm>
                <a:off x="3391" y="3487"/>
                <a:ext cx="107" cy="109"/>
              </a:xfrm>
              <a:custGeom>
                <a:avLst/>
                <a:gdLst>
                  <a:gd name="T0" fmla="*/ 0 w 107"/>
                  <a:gd name="T1" fmla="*/ 109 h 109"/>
                  <a:gd name="T2" fmla="*/ 107 w 107"/>
                  <a:gd name="T3" fmla="*/ 54 h 109"/>
                  <a:gd name="T4" fmla="*/ 0 w 107"/>
                  <a:gd name="T5" fmla="*/ 0 h 109"/>
                  <a:gd name="T6" fmla="*/ 34 w 107"/>
                  <a:gd name="T7" fmla="*/ 54 h 109"/>
                  <a:gd name="T8" fmla="*/ 0 w 107"/>
                  <a:gd name="T9" fmla="*/ 109 h 109"/>
                  <a:gd name="T10" fmla="*/ 0 60000 65536"/>
                  <a:gd name="T11" fmla="*/ 0 60000 65536"/>
                  <a:gd name="T12" fmla="*/ 0 60000 65536"/>
                  <a:gd name="T13" fmla="*/ 0 60000 65536"/>
                  <a:gd name="T14" fmla="*/ 0 60000 65536"/>
                  <a:gd name="T15" fmla="*/ 0 w 107"/>
                  <a:gd name="T16" fmla="*/ 0 h 109"/>
                  <a:gd name="T17" fmla="*/ 107 w 107"/>
                  <a:gd name="T18" fmla="*/ 109 h 109"/>
                </a:gdLst>
                <a:ahLst/>
                <a:cxnLst>
                  <a:cxn ang="T10">
                    <a:pos x="T0" y="T1"/>
                  </a:cxn>
                  <a:cxn ang="T11">
                    <a:pos x="T2" y="T3"/>
                  </a:cxn>
                  <a:cxn ang="T12">
                    <a:pos x="T4" y="T5"/>
                  </a:cxn>
                  <a:cxn ang="T13">
                    <a:pos x="T6" y="T7"/>
                  </a:cxn>
                  <a:cxn ang="T14">
                    <a:pos x="T8" y="T9"/>
                  </a:cxn>
                </a:cxnLst>
                <a:rect l="T15" t="T16" r="T17" b="T18"/>
                <a:pathLst>
                  <a:path w="107" h="109">
                    <a:moveTo>
                      <a:pt x="0" y="109"/>
                    </a:moveTo>
                    <a:lnTo>
                      <a:pt x="107" y="54"/>
                    </a:lnTo>
                    <a:lnTo>
                      <a:pt x="0" y="0"/>
                    </a:lnTo>
                    <a:lnTo>
                      <a:pt x="34" y="54"/>
                    </a:lnTo>
                    <a:lnTo>
                      <a:pt x="0" y="109"/>
                    </a:lnTo>
                    <a:close/>
                  </a:path>
                </a:pathLst>
              </a:custGeom>
              <a:solidFill>
                <a:srgbClr val="000000"/>
              </a:solidFill>
              <a:ln w="9525">
                <a:noFill/>
                <a:round/>
                <a:headEnd/>
                <a:tailEnd/>
              </a:ln>
            </p:spPr>
            <p:txBody>
              <a:bodyPr/>
              <a:lstStyle/>
              <a:p>
                <a:endParaRPr lang="hu-HU"/>
              </a:p>
            </p:txBody>
          </p:sp>
        </p:grpSp>
        <p:grpSp>
          <p:nvGrpSpPr>
            <p:cNvPr id="9" name="Group 62"/>
            <p:cNvGrpSpPr>
              <a:grpSpLocks/>
            </p:cNvGrpSpPr>
            <p:nvPr/>
          </p:nvGrpSpPr>
          <p:grpSpPr bwMode="auto">
            <a:xfrm>
              <a:off x="3400" y="2915"/>
              <a:ext cx="221" cy="109"/>
              <a:chOff x="3277" y="2579"/>
              <a:chExt cx="221" cy="109"/>
            </a:xfrm>
          </p:grpSpPr>
          <p:sp>
            <p:nvSpPr>
              <p:cNvPr id="95303" name="Rectangle 63"/>
              <p:cNvSpPr>
                <a:spLocks noChangeArrowheads="1"/>
              </p:cNvSpPr>
              <p:nvPr/>
            </p:nvSpPr>
            <p:spPr bwMode="auto">
              <a:xfrm>
                <a:off x="3277" y="2621"/>
                <a:ext cx="152" cy="23"/>
              </a:xfrm>
              <a:prstGeom prst="rect">
                <a:avLst/>
              </a:prstGeom>
              <a:solidFill>
                <a:srgbClr val="000000"/>
              </a:solidFill>
              <a:ln w="9525">
                <a:noFill/>
                <a:miter lim="800000"/>
                <a:headEnd/>
                <a:tailEnd/>
              </a:ln>
            </p:spPr>
            <p:txBody>
              <a:bodyPr/>
              <a:lstStyle/>
              <a:p>
                <a:pPr algn="ctr"/>
                <a:endParaRPr lang="x-none" sz="1000">
                  <a:solidFill>
                    <a:srgbClr val="000000"/>
                  </a:solidFill>
                </a:endParaRPr>
              </a:p>
            </p:txBody>
          </p:sp>
          <p:sp>
            <p:nvSpPr>
              <p:cNvPr id="95304" name="Freeform 64"/>
              <p:cNvSpPr>
                <a:spLocks/>
              </p:cNvSpPr>
              <p:nvPr/>
            </p:nvSpPr>
            <p:spPr bwMode="auto">
              <a:xfrm>
                <a:off x="3391" y="2579"/>
                <a:ext cx="107" cy="109"/>
              </a:xfrm>
              <a:custGeom>
                <a:avLst/>
                <a:gdLst>
                  <a:gd name="T0" fmla="*/ 0 w 107"/>
                  <a:gd name="T1" fmla="*/ 109 h 109"/>
                  <a:gd name="T2" fmla="*/ 107 w 107"/>
                  <a:gd name="T3" fmla="*/ 53 h 109"/>
                  <a:gd name="T4" fmla="*/ 0 w 107"/>
                  <a:gd name="T5" fmla="*/ 0 h 109"/>
                  <a:gd name="T6" fmla="*/ 34 w 107"/>
                  <a:gd name="T7" fmla="*/ 53 h 109"/>
                  <a:gd name="T8" fmla="*/ 0 w 107"/>
                  <a:gd name="T9" fmla="*/ 109 h 109"/>
                  <a:gd name="T10" fmla="*/ 0 60000 65536"/>
                  <a:gd name="T11" fmla="*/ 0 60000 65536"/>
                  <a:gd name="T12" fmla="*/ 0 60000 65536"/>
                  <a:gd name="T13" fmla="*/ 0 60000 65536"/>
                  <a:gd name="T14" fmla="*/ 0 60000 65536"/>
                  <a:gd name="T15" fmla="*/ 0 w 107"/>
                  <a:gd name="T16" fmla="*/ 0 h 109"/>
                  <a:gd name="T17" fmla="*/ 107 w 107"/>
                  <a:gd name="T18" fmla="*/ 109 h 109"/>
                </a:gdLst>
                <a:ahLst/>
                <a:cxnLst>
                  <a:cxn ang="T10">
                    <a:pos x="T0" y="T1"/>
                  </a:cxn>
                  <a:cxn ang="T11">
                    <a:pos x="T2" y="T3"/>
                  </a:cxn>
                  <a:cxn ang="T12">
                    <a:pos x="T4" y="T5"/>
                  </a:cxn>
                  <a:cxn ang="T13">
                    <a:pos x="T6" y="T7"/>
                  </a:cxn>
                  <a:cxn ang="T14">
                    <a:pos x="T8" y="T9"/>
                  </a:cxn>
                </a:cxnLst>
                <a:rect l="T15" t="T16" r="T17" b="T18"/>
                <a:pathLst>
                  <a:path w="107" h="109">
                    <a:moveTo>
                      <a:pt x="0" y="109"/>
                    </a:moveTo>
                    <a:lnTo>
                      <a:pt x="107" y="53"/>
                    </a:lnTo>
                    <a:lnTo>
                      <a:pt x="0" y="0"/>
                    </a:lnTo>
                    <a:lnTo>
                      <a:pt x="34" y="53"/>
                    </a:lnTo>
                    <a:lnTo>
                      <a:pt x="0" y="109"/>
                    </a:lnTo>
                    <a:close/>
                  </a:path>
                </a:pathLst>
              </a:custGeom>
              <a:solidFill>
                <a:srgbClr val="000000"/>
              </a:solidFill>
              <a:ln w="9525">
                <a:noFill/>
                <a:round/>
                <a:headEnd/>
                <a:tailEnd/>
              </a:ln>
            </p:spPr>
            <p:txBody>
              <a:bodyPr/>
              <a:lstStyle/>
              <a:p>
                <a:endParaRPr lang="hu-HU"/>
              </a:p>
            </p:txBody>
          </p:sp>
        </p:grpSp>
        <p:grpSp>
          <p:nvGrpSpPr>
            <p:cNvPr id="10" name="Group 65"/>
            <p:cNvGrpSpPr>
              <a:grpSpLocks/>
            </p:cNvGrpSpPr>
            <p:nvPr/>
          </p:nvGrpSpPr>
          <p:grpSpPr bwMode="auto">
            <a:xfrm>
              <a:off x="3666" y="3294"/>
              <a:ext cx="1457" cy="399"/>
              <a:chOff x="3543" y="2958"/>
              <a:chExt cx="1457" cy="399"/>
            </a:xfrm>
          </p:grpSpPr>
          <p:pic>
            <p:nvPicPr>
              <p:cNvPr id="95298" name="Picture 66"/>
              <p:cNvPicPr>
                <a:picLocks noChangeAspect="1" noChangeArrowheads="1"/>
              </p:cNvPicPr>
              <p:nvPr/>
            </p:nvPicPr>
            <p:blipFill>
              <a:blip r:embed="rId7"/>
              <a:srcRect t="1163" r="3572"/>
              <a:stretch>
                <a:fillRect/>
              </a:stretch>
            </p:blipFill>
            <p:spPr bwMode="auto">
              <a:xfrm>
                <a:off x="3820" y="2958"/>
                <a:ext cx="326" cy="399"/>
              </a:xfrm>
              <a:prstGeom prst="rect">
                <a:avLst/>
              </a:prstGeom>
              <a:noFill/>
              <a:ln w="9525">
                <a:noFill/>
                <a:miter lim="800000"/>
                <a:headEnd/>
                <a:tailEnd/>
              </a:ln>
            </p:spPr>
          </p:pic>
          <p:pic>
            <p:nvPicPr>
              <p:cNvPr id="95299" name="Picture 67"/>
              <p:cNvPicPr>
                <a:picLocks noChangeAspect="1" noChangeArrowheads="1"/>
              </p:cNvPicPr>
              <p:nvPr/>
            </p:nvPicPr>
            <p:blipFill>
              <a:blip r:embed="rId8"/>
              <a:srcRect t="1163" r="3847"/>
              <a:stretch>
                <a:fillRect/>
              </a:stretch>
            </p:blipFill>
            <p:spPr bwMode="auto">
              <a:xfrm>
                <a:off x="3543" y="2959"/>
                <a:ext cx="307" cy="397"/>
              </a:xfrm>
              <a:prstGeom prst="rect">
                <a:avLst/>
              </a:prstGeom>
              <a:noFill/>
              <a:ln w="9525">
                <a:noFill/>
                <a:miter lim="800000"/>
                <a:headEnd/>
                <a:tailEnd/>
              </a:ln>
            </p:spPr>
          </p:pic>
          <p:pic>
            <p:nvPicPr>
              <p:cNvPr id="95300" name="Picture 68"/>
              <p:cNvPicPr>
                <a:picLocks noChangeAspect="1" noChangeArrowheads="1"/>
              </p:cNvPicPr>
              <p:nvPr/>
            </p:nvPicPr>
            <p:blipFill>
              <a:blip r:embed="rId9"/>
              <a:srcRect t="1163" r="3703"/>
              <a:stretch>
                <a:fillRect/>
              </a:stretch>
            </p:blipFill>
            <p:spPr bwMode="auto">
              <a:xfrm>
                <a:off x="4141" y="2959"/>
                <a:ext cx="317" cy="397"/>
              </a:xfrm>
              <a:prstGeom prst="rect">
                <a:avLst/>
              </a:prstGeom>
              <a:noFill/>
              <a:ln w="9525">
                <a:noFill/>
                <a:miter lim="800000"/>
                <a:headEnd/>
                <a:tailEnd/>
              </a:ln>
            </p:spPr>
          </p:pic>
          <p:pic>
            <p:nvPicPr>
              <p:cNvPr id="95301" name="Picture 69"/>
              <p:cNvPicPr>
                <a:picLocks noChangeAspect="1" noChangeArrowheads="1"/>
              </p:cNvPicPr>
              <p:nvPr/>
            </p:nvPicPr>
            <p:blipFill>
              <a:blip r:embed="rId10"/>
              <a:srcRect t="1163" r="3999"/>
              <a:stretch>
                <a:fillRect/>
              </a:stretch>
            </p:blipFill>
            <p:spPr bwMode="auto">
              <a:xfrm>
                <a:off x="4425" y="2959"/>
                <a:ext cx="296" cy="397"/>
              </a:xfrm>
              <a:prstGeom prst="rect">
                <a:avLst/>
              </a:prstGeom>
              <a:noFill/>
              <a:ln w="9525">
                <a:noFill/>
                <a:miter lim="800000"/>
                <a:headEnd/>
                <a:tailEnd/>
              </a:ln>
            </p:spPr>
          </p:pic>
          <p:pic>
            <p:nvPicPr>
              <p:cNvPr id="95302" name="Picture 70"/>
              <p:cNvPicPr>
                <a:picLocks noChangeAspect="1" noChangeArrowheads="1"/>
              </p:cNvPicPr>
              <p:nvPr/>
            </p:nvPicPr>
            <p:blipFill>
              <a:blip r:embed="rId11"/>
              <a:srcRect t="1163" r="3999"/>
              <a:stretch>
                <a:fillRect/>
              </a:stretch>
            </p:blipFill>
            <p:spPr bwMode="auto">
              <a:xfrm>
                <a:off x="4702" y="2959"/>
                <a:ext cx="298" cy="397"/>
              </a:xfrm>
              <a:prstGeom prst="rect">
                <a:avLst/>
              </a:prstGeom>
              <a:noFill/>
              <a:ln w="9525">
                <a:noFill/>
                <a:miter lim="800000"/>
                <a:headEnd/>
                <a:tailEnd/>
              </a:ln>
            </p:spPr>
          </p:pic>
        </p:grpSp>
        <p:grpSp>
          <p:nvGrpSpPr>
            <p:cNvPr id="11" name="Group 71"/>
            <p:cNvGrpSpPr>
              <a:grpSpLocks/>
            </p:cNvGrpSpPr>
            <p:nvPr/>
          </p:nvGrpSpPr>
          <p:grpSpPr bwMode="auto">
            <a:xfrm>
              <a:off x="3662" y="3740"/>
              <a:ext cx="1456" cy="366"/>
              <a:chOff x="3539" y="3404"/>
              <a:chExt cx="1456" cy="366"/>
            </a:xfrm>
          </p:grpSpPr>
          <p:pic>
            <p:nvPicPr>
              <p:cNvPr id="95294" name="Picture 72"/>
              <p:cNvPicPr>
                <a:picLocks noChangeAspect="1" noChangeArrowheads="1"/>
              </p:cNvPicPr>
              <p:nvPr/>
            </p:nvPicPr>
            <p:blipFill>
              <a:blip r:embed="rId12"/>
              <a:srcRect r="5882"/>
              <a:stretch>
                <a:fillRect/>
              </a:stretch>
            </p:blipFill>
            <p:spPr bwMode="auto">
              <a:xfrm>
                <a:off x="3539" y="3404"/>
                <a:ext cx="315" cy="365"/>
              </a:xfrm>
              <a:prstGeom prst="rect">
                <a:avLst/>
              </a:prstGeom>
              <a:noFill/>
              <a:ln w="9525">
                <a:noFill/>
                <a:miter lim="800000"/>
                <a:headEnd/>
                <a:tailEnd/>
              </a:ln>
            </p:spPr>
          </p:pic>
          <p:pic>
            <p:nvPicPr>
              <p:cNvPr id="95295" name="Picture 73"/>
              <p:cNvPicPr>
                <a:picLocks noChangeAspect="1" noChangeArrowheads="1"/>
              </p:cNvPicPr>
              <p:nvPr/>
            </p:nvPicPr>
            <p:blipFill>
              <a:blip r:embed="rId13"/>
              <a:srcRect t="3030" r="6250"/>
              <a:stretch>
                <a:fillRect/>
              </a:stretch>
            </p:blipFill>
            <p:spPr bwMode="auto">
              <a:xfrm>
                <a:off x="3817" y="3405"/>
                <a:ext cx="290" cy="365"/>
              </a:xfrm>
              <a:prstGeom prst="rect">
                <a:avLst/>
              </a:prstGeom>
              <a:noFill/>
              <a:ln w="9525">
                <a:noFill/>
                <a:miter lim="800000"/>
                <a:headEnd/>
                <a:tailEnd/>
              </a:ln>
            </p:spPr>
          </p:pic>
          <p:pic>
            <p:nvPicPr>
              <p:cNvPr id="95296" name="Picture 74"/>
              <p:cNvPicPr>
                <a:picLocks noChangeAspect="1" noChangeArrowheads="1"/>
              </p:cNvPicPr>
              <p:nvPr/>
            </p:nvPicPr>
            <p:blipFill>
              <a:blip r:embed="rId14"/>
              <a:srcRect t="3030" r="3030"/>
              <a:stretch>
                <a:fillRect/>
              </a:stretch>
            </p:blipFill>
            <p:spPr bwMode="auto">
              <a:xfrm>
                <a:off x="4081" y="3405"/>
                <a:ext cx="616" cy="365"/>
              </a:xfrm>
              <a:prstGeom prst="rect">
                <a:avLst/>
              </a:prstGeom>
              <a:noFill/>
              <a:ln w="9525">
                <a:noFill/>
                <a:miter lim="800000"/>
                <a:headEnd/>
                <a:tailEnd/>
              </a:ln>
            </p:spPr>
          </p:pic>
          <p:pic>
            <p:nvPicPr>
              <p:cNvPr id="95297" name="Picture 75"/>
              <p:cNvPicPr>
                <a:picLocks noChangeAspect="1" noChangeArrowheads="1"/>
              </p:cNvPicPr>
              <p:nvPr/>
            </p:nvPicPr>
            <p:blipFill>
              <a:blip r:embed="rId15"/>
              <a:srcRect t="3030" r="5882"/>
              <a:stretch>
                <a:fillRect/>
              </a:stretch>
            </p:blipFill>
            <p:spPr bwMode="auto">
              <a:xfrm>
                <a:off x="4684" y="3405"/>
                <a:ext cx="311" cy="365"/>
              </a:xfrm>
              <a:prstGeom prst="rect">
                <a:avLst/>
              </a:prstGeom>
              <a:noFill/>
              <a:ln w="9525">
                <a:noFill/>
                <a:miter lim="800000"/>
                <a:headEnd/>
                <a:tailEnd/>
              </a:ln>
            </p:spPr>
          </p:pic>
        </p:grpSp>
        <p:sp>
          <p:nvSpPr>
            <p:cNvPr id="95291" name="Rectangle 76"/>
            <p:cNvSpPr>
              <a:spLocks noChangeArrowheads="1"/>
            </p:cNvSpPr>
            <p:nvPr/>
          </p:nvSpPr>
          <p:spPr bwMode="auto">
            <a:xfrm>
              <a:off x="3663" y="3623"/>
              <a:ext cx="1500" cy="108"/>
            </a:xfrm>
            <a:prstGeom prst="rect">
              <a:avLst/>
            </a:prstGeom>
            <a:solidFill>
              <a:srgbClr val="FFFFFF"/>
            </a:solidFill>
            <a:ln w="9525">
              <a:noFill/>
              <a:miter lim="800000"/>
              <a:headEnd/>
              <a:tailEnd/>
            </a:ln>
          </p:spPr>
          <p:txBody>
            <a:bodyPr/>
            <a:lstStyle/>
            <a:p>
              <a:pPr algn="ctr"/>
              <a:endParaRPr lang="x-none" sz="1000">
                <a:solidFill>
                  <a:srgbClr val="000000"/>
                </a:solidFill>
              </a:endParaRPr>
            </a:p>
          </p:txBody>
        </p:sp>
        <p:sp>
          <p:nvSpPr>
            <p:cNvPr id="95292" name="Text Box 77"/>
            <p:cNvSpPr txBox="1">
              <a:spLocks noChangeArrowheads="1"/>
            </p:cNvSpPr>
            <p:nvPr/>
          </p:nvSpPr>
          <p:spPr bwMode="auto">
            <a:xfrm>
              <a:off x="3003" y="3792"/>
              <a:ext cx="360" cy="173"/>
            </a:xfrm>
            <a:prstGeom prst="rect">
              <a:avLst/>
            </a:prstGeom>
            <a:noFill/>
            <a:ln w="9525">
              <a:noFill/>
              <a:miter lim="800000"/>
              <a:headEnd/>
              <a:tailEnd/>
            </a:ln>
          </p:spPr>
          <p:txBody>
            <a:bodyPr wrap="none">
              <a:spAutoFit/>
            </a:bodyPr>
            <a:lstStyle/>
            <a:p>
              <a:pPr algn="ctr" eaLnBrk="0" hangingPunct="0"/>
              <a:r>
                <a:rPr lang="en-US" sz="1200">
                  <a:solidFill>
                    <a:srgbClr val="339933"/>
                  </a:solidFill>
                </a:rPr>
                <a:t>CD63</a:t>
              </a:r>
              <a:endParaRPr lang="en-US" sz="2400">
                <a:solidFill>
                  <a:srgbClr val="000000"/>
                </a:solidFill>
              </a:endParaRPr>
            </a:p>
          </p:txBody>
        </p:sp>
        <p:sp>
          <p:nvSpPr>
            <p:cNvPr id="95293" name="Text Box 78"/>
            <p:cNvSpPr txBox="1">
              <a:spLocks noChangeArrowheads="1"/>
            </p:cNvSpPr>
            <p:nvPr/>
          </p:nvSpPr>
          <p:spPr bwMode="auto">
            <a:xfrm>
              <a:off x="3000" y="2592"/>
              <a:ext cx="2177" cy="288"/>
            </a:xfrm>
            <a:prstGeom prst="rect">
              <a:avLst/>
            </a:prstGeom>
            <a:noFill/>
            <a:ln w="9525">
              <a:noFill/>
              <a:miter lim="800000"/>
              <a:headEnd/>
              <a:tailEnd/>
            </a:ln>
          </p:spPr>
          <p:txBody>
            <a:bodyPr>
              <a:spAutoFit/>
            </a:bodyPr>
            <a:lstStyle/>
            <a:p>
              <a:pPr algn="ctr" eaLnBrk="0" hangingPunct="0"/>
              <a:r>
                <a:rPr lang="en-US" sz="1400">
                  <a:solidFill>
                    <a:srgbClr val="000000"/>
                  </a:solidFill>
                </a:rPr>
                <a:t>[ThD] </a:t>
              </a:r>
              <a:r>
                <a:rPr lang="en-US" sz="1400">
                  <a:solidFill>
                    <a:srgbClr val="000000"/>
                  </a:solidFill>
                  <a:latin typeface="Symbol" pitchFamily="18" charset="2"/>
                </a:rPr>
                <a:t>m</a:t>
              </a:r>
              <a:r>
                <a:rPr lang="en-US" sz="1400">
                  <a:solidFill>
                    <a:srgbClr val="000000"/>
                  </a:solidFill>
                </a:rPr>
                <a:t>g/ml</a:t>
              </a:r>
              <a:r>
                <a:rPr lang="en-US" sz="2400">
                  <a:solidFill>
                    <a:srgbClr val="000000"/>
                  </a:solidFill>
                </a:rPr>
                <a:t> </a:t>
              </a:r>
              <a:r>
                <a:rPr lang="en-US" sz="1400">
                  <a:solidFill>
                    <a:srgbClr val="000000"/>
                  </a:solidFill>
                </a:rPr>
                <a:t>0    12.5   25     50     100</a:t>
              </a:r>
              <a:endParaRPr lang="en-US" sz="2400">
                <a:solidFill>
                  <a:srgbClr val="000000"/>
                </a:solidFill>
              </a:endParaRPr>
            </a:p>
          </p:txBody>
        </p:sp>
      </p:grpSp>
      <p:grpSp>
        <p:nvGrpSpPr>
          <p:cNvPr id="12" name="Group 79"/>
          <p:cNvGrpSpPr>
            <a:grpSpLocks/>
          </p:cNvGrpSpPr>
          <p:nvPr/>
        </p:nvGrpSpPr>
        <p:grpSpPr bwMode="auto">
          <a:xfrm>
            <a:off x="642938" y="2714625"/>
            <a:ext cx="4135437" cy="2216150"/>
            <a:chOff x="144" y="2352"/>
            <a:chExt cx="2605" cy="1396"/>
          </a:xfrm>
        </p:grpSpPr>
        <p:grpSp>
          <p:nvGrpSpPr>
            <p:cNvPr id="13" name="Group 80"/>
            <p:cNvGrpSpPr>
              <a:grpSpLocks/>
            </p:cNvGrpSpPr>
            <p:nvPr/>
          </p:nvGrpSpPr>
          <p:grpSpPr bwMode="auto">
            <a:xfrm>
              <a:off x="2381" y="2788"/>
              <a:ext cx="368" cy="795"/>
              <a:chOff x="2381" y="2788"/>
              <a:chExt cx="368" cy="795"/>
            </a:xfrm>
          </p:grpSpPr>
          <p:grpSp>
            <p:nvGrpSpPr>
              <p:cNvPr id="14" name="Group 81"/>
              <p:cNvGrpSpPr>
                <a:grpSpLocks/>
              </p:cNvGrpSpPr>
              <p:nvPr/>
            </p:nvGrpSpPr>
            <p:grpSpPr bwMode="auto">
              <a:xfrm>
                <a:off x="2381" y="2788"/>
                <a:ext cx="138" cy="63"/>
                <a:chOff x="2381" y="2788"/>
                <a:chExt cx="138" cy="63"/>
              </a:xfrm>
            </p:grpSpPr>
            <p:sp>
              <p:nvSpPr>
                <p:cNvPr id="95274" name="Line 82"/>
                <p:cNvSpPr>
                  <a:spLocks noChangeShapeType="1"/>
                </p:cNvSpPr>
                <p:nvPr/>
              </p:nvSpPr>
              <p:spPr bwMode="auto">
                <a:xfrm flipH="1">
                  <a:off x="2438" y="2820"/>
                  <a:ext cx="81" cy="1"/>
                </a:xfrm>
                <a:prstGeom prst="line">
                  <a:avLst/>
                </a:prstGeom>
                <a:noFill/>
                <a:ln w="9525">
                  <a:solidFill>
                    <a:srgbClr val="000000"/>
                  </a:solidFill>
                  <a:round/>
                  <a:headEnd/>
                  <a:tailEnd/>
                </a:ln>
              </p:spPr>
              <p:txBody>
                <a:bodyPr/>
                <a:lstStyle/>
                <a:p>
                  <a:endParaRPr lang="hu-HU"/>
                </a:p>
              </p:txBody>
            </p:sp>
            <p:sp>
              <p:nvSpPr>
                <p:cNvPr id="95275" name="Freeform 83"/>
                <p:cNvSpPr>
                  <a:spLocks/>
                </p:cNvSpPr>
                <p:nvPr/>
              </p:nvSpPr>
              <p:spPr bwMode="auto">
                <a:xfrm>
                  <a:off x="2381" y="2788"/>
                  <a:ext cx="61" cy="63"/>
                </a:xfrm>
                <a:custGeom>
                  <a:avLst/>
                  <a:gdLst>
                    <a:gd name="T0" fmla="*/ 61 w 61"/>
                    <a:gd name="T1" fmla="*/ 0 h 63"/>
                    <a:gd name="T2" fmla="*/ 0 w 61"/>
                    <a:gd name="T3" fmla="*/ 32 h 63"/>
                    <a:gd name="T4" fmla="*/ 61 w 61"/>
                    <a:gd name="T5" fmla="*/ 63 h 63"/>
                    <a:gd name="T6" fmla="*/ 61 w 61"/>
                    <a:gd name="T7" fmla="*/ 0 h 63"/>
                    <a:gd name="T8" fmla="*/ 0 60000 65536"/>
                    <a:gd name="T9" fmla="*/ 0 60000 65536"/>
                    <a:gd name="T10" fmla="*/ 0 60000 65536"/>
                    <a:gd name="T11" fmla="*/ 0 60000 65536"/>
                    <a:gd name="T12" fmla="*/ 0 w 61"/>
                    <a:gd name="T13" fmla="*/ 0 h 63"/>
                    <a:gd name="T14" fmla="*/ 61 w 61"/>
                    <a:gd name="T15" fmla="*/ 63 h 63"/>
                  </a:gdLst>
                  <a:ahLst/>
                  <a:cxnLst>
                    <a:cxn ang="T8">
                      <a:pos x="T0" y="T1"/>
                    </a:cxn>
                    <a:cxn ang="T9">
                      <a:pos x="T2" y="T3"/>
                    </a:cxn>
                    <a:cxn ang="T10">
                      <a:pos x="T4" y="T5"/>
                    </a:cxn>
                    <a:cxn ang="T11">
                      <a:pos x="T6" y="T7"/>
                    </a:cxn>
                  </a:cxnLst>
                  <a:rect l="T12" t="T13" r="T14" b="T15"/>
                  <a:pathLst>
                    <a:path w="61" h="63">
                      <a:moveTo>
                        <a:pt x="61" y="0"/>
                      </a:moveTo>
                      <a:lnTo>
                        <a:pt x="0" y="32"/>
                      </a:lnTo>
                      <a:lnTo>
                        <a:pt x="61" y="63"/>
                      </a:lnTo>
                      <a:lnTo>
                        <a:pt x="61" y="0"/>
                      </a:lnTo>
                      <a:close/>
                    </a:path>
                  </a:pathLst>
                </a:custGeom>
                <a:solidFill>
                  <a:srgbClr val="000000"/>
                </a:solidFill>
                <a:ln w="9525">
                  <a:noFill/>
                  <a:round/>
                  <a:headEnd/>
                  <a:tailEnd/>
                </a:ln>
              </p:spPr>
              <p:txBody>
                <a:bodyPr/>
                <a:lstStyle/>
                <a:p>
                  <a:endParaRPr lang="hu-HU"/>
                </a:p>
              </p:txBody>
            </p:sp>
          </p:grpSp>
          <p:grpSp>
            <p:nvGrpSpPr>
              <p:cNvPr id="15" name="Group 84"/>
              <p:cNvGrpSpPr>
                <a:grpSpLocks/>
              </p:cNvGrpSpPr>
              <p:nvPr/>
            </p:nvGrpSpPr>
            <p:grpSpPr bwMode="auto">
              <a:xfrm>
                <a:off x="2381" y="3157"/>
                <a:ext cx="138" cy="63"/>
                <a:chOff x="2381" y="3157"/>
                <a:chExt cx="138" cy="63"/>
              </a:xfrm>
            </p:grpSpPr>
            <p:sp>
              <p:nvSpPr>
                <p:cNvPr id="95272" name="Line 85"/>
                <p:cNvSpPr>
                  <a:spLocks noChangeShapeType="1"/>
                </p:cNvSpPr>
                <p:nvPr/>
              </p:nvSpPr>
              <p:spPr bwMode="auto">
                <a:xfrm flipH="1">
                  <a:off x="2438" y="3189"/>
                  <a:ext cx="81" cy="1"/>
                </a:xfrm>
                <a:prstGeom prst="line">
                  <a:avLst/>
                </a:prstGeom>
                <a:noFill/>
                <a:ln w="9525">
                  <a:solidFill>
                    <a:srgbClr val="000000"/>
                  </a:solidFill>
                  <a:round/>
                  <a:headEnd/>
                  <a:tailEnd/>
                </a:ln>
              </p:spPr>
              <p:txBody>
                <a:bodyPr/>
                <a:lstStyle/>
                <a:p>
                  <a:endParaRPr lang="hu-HU"/>
                </a:p>
              </p:txBody>
            </p:sp>
            <p:sp>
              <p:nvSpPr>
                <p:cNvPr id="95273" name="Freeform 86"/>
                <p:cNvSpPr>
                  <a:spLocks/>
                </p:cNvSpPr>
                <p:nvPr/>
              </p:nvSpPr>
              <p:spPr bwMode="auto">
                <a:xfrm>
                  <a:off x="2381" y="3157"/>
                  <a:ext cx="61" cy="63"/>
                </a:xfrm>
                <a:custGeom>
                  <a:avLst/>
                  <a:gdLst>
                    <a:gd name="T0" fmla="*/ 61 w 61"/>
                    <a:gd name="T1" fmla="*/ 0 h 63"/>
                    <a:gd name="T2" fmla="*/ 0 w 61"/>
                    <a:gd name="T3" fmla="*/ 32 h 63"/>
                    <a:gd name="T4" fmla="*/ 61 w 61"/>
                    <a:gd name="T5" fmla="*/ 63 h 63"/>
                    <a:gd name="T6" fmla="*/ 61 w 61"/>
                    <a:gd name="T7" fmla="*/ 0 h 63"/>
                    <a:gd name="T8" fmla="*/ 0 60000 65536"/>
                    <a:gd name="T9" fmla="*/ 0 60000 65536"/>
                    <a:gd name="T10" fmla="*/ 0 60000 65536"/>
                    <a:gd name="T11" fmla="*/ 0 60000 65536"/>
                    <a:gd name="T12" fmla="*/ 0 w 61"/>
                    <a:gd name="T13" fmla="*/ 0 h 63"/>
                    <a:gd name="T14" fmla="*/ 61 w 61"/>
                    <a:gd name="T15" fmla="*/ 63 h 63"/>
                  </a:gdLst>
                  <a:ahLst/>
                  <a:cxnLst>
                    <a:cxn ang="T8">
                      <a:pos x="T0" y="T1"/>
                    </a:cxn>
                    <a:cxn ang="T9">
                      <a:pos x="T2" y="T3"/>
                    </a:cxn>
                    <a:cxn ang="T10">
                      <a:pos x="T4" y="T5"/>
                    </a:cxn>
                    <a:cxn ang="T11">
                      <a:pos x="T6" y="T7"/>
                    </a:cxn>
                  </a:cxnLst>
                  <a:rect l="T12" t="T13" r="T14" b="T15"/>
                  <a:pathLst>
                    <a:path w="61" h="63">
                      <a:moveTo>
                        <a:pt x="61" y="0"/>
                      </a:moveTo>
                      <a:lnTo>
                        <a:pt x="0" y="32"/>
                      </a:lnTo>
                      <a:lnTo>
                        <a:pt x="61" y="63"/>
                      </a:lnTo>
                      <a:lnTo>
                        <a:pt x="61" y="0"/>
                      </a:lnTo>
                      <a:close/>
                    </a:path>
                  </a:pathLst>
                </a:custGeom>
                <a:solidFill>
                  <a:srgbClr val="000000"/>
                </a:solidFill>
                <a:ln w="9525">
                  <a:noFill/>
                  <a:round/>
                  <a:headEnd/>
                  <a:tailEnd/>
                </a:ln>
              </p:spPr>
              <p:txBody>
                <a:bodyPr/>
                <a:lstStyle/>
                <a:p>
                  <a:endParaRPr lang="hu-HU"/>
                </a:p>
              </p:txBody>
            </p:sp>
          </p:grpSp>
          <p:grpSp>
            <p:nvGrpSpPr>
              <p:cNvPr id="16" name="Group 87"/>
              <p:cNvGrpSpPr>
                <a:grpSpLocks/>
              </p:cNvGrpSpPr>
              <p:nvPr/>
            </p:nvGrpSpPr>
            <p:grpSpPr bwMode="auto">
              <a:xfrm>
                <a:off x="2381" y="3519"/>
                <a:ext cx="138" cy="64"/>
                <a:chOff x="2381" y="3519"/>
                <a:chExt cx="138" cy="64"/>
              </a:xfrm>
            </p:grpSpPr>
            <p:sp>
              <p:nvSpPr>
                <p:cNvPr id="95270" name="Line 88"/>
                <p:cNvSpPr>
                  <a:spLocks noChangeShapeType="1"/>
                </p:cNvSpPr>
                <p:nvPr/>
              </p:nvSpPr>
              <p:spPr bwMode="auto">
                <a:xfrm flipH="1">
                  <a:off x="2438" y="3552"/>
                  <a:ext cx="81" cy="1"/>
                </a:xfrm>
                <a:prstGeom prst="line">
                  <a:avLst/>
                </a:prstGeom>
                <a:noFill/>
                <a:ln w="9525">
                  <a:solidFill>
                    <a:srgbClr val="000000"/>
                  </a:solidFill>
                  <a:round/>
                  <a:headEnd/>
                  <a:tailEnd/>
                </a:ln>
              </p:spPr>
              <p:txBody>
                <a:bodyPr/>
                <a:lstStyle/>
                <a:p>
                  <a:endParaRPr lang="hu-HU"/>
                </a:p>
              </p:txBody>
            </p:sp>
            <p:sp>
              <p:nvSpPr>
                <p:cNvPr id="95271" name="Freeform 89"/>
                <p:cNvSpPr>
                  <a:spLocks/>
                </p:cNvSpPr>
                <p:nvPr/>
              </p:nvSpPr>
              <p:spPr bwMode="auto">
                <a:xfrm>
                  <a:off x="2381" y="3519"/>
                  <a:ext cx="61" cy="64"/>
                </a:xfrm>
                <a:custGeom>
                  <a:avLst/>
                  <a:gdLst>
                    <a:gd name="T0" fmla="*/ 61 w 61"/>
                    <a:gd name="T1" fmla="*/ 0 h 64"/>
                    <a:gd name="T2" fmla="*/ 0 w 61"/>
                    <a:gd name="T3" fmla="*/ 33 h 64"/>
                    <a:gd name="T4" fmla="*/ 61 w 61"/>
                    <a:gd name="T5" fmla="*/ 64 h 64"/>
                    <a:gd name="T6" fmla="*/ 61 w 61"/>
                    <a:gd name="T7" fmla="*/ 0 h 64"/>
                    <a:gd name="T8" fmla="*/ 0 60000 65536"/>
                    <a:gd name="T9" fmla="*/ 0 60000 65536"/>
                    <a:gd name="T10" fmla="*/ 0 60000 65536"/>
                    <a:gd name="T11" fmla="*/ 0 60000 65536"/>
                    <a:gd name="T12" fmla="*/ 0 w 61"/>
                    <a:gd name="T13" fmla="*/ 0 h 64"/>
                    <a:gd name="T14" fmla="*/ 61 w 61"/>
                    <a:gd name="T15" fmla="*/ 64 h 64"/>
                  </a:gdLst>
                  <a:ahLst/>
                  <a:cxnLst>
                    <a:cxn ang="T8">
                      <a:pos x="T0" y="T1"/>
                    </a:cxn>
                    <a:cxn ang="T9">
                      <a:pos x="T2" y="T3"/>
                    </a:cxn>
                    <a:cxn ang="T10">
                      <a:pos x="T4" y="T5"/>
                    </a:cxn>
                    <a:cxn ang="T11">
                      <a:pos x="T6" y="T7"/>
                    </a:cxn>
                  </a:cxnLst>
                  <a:rect l="T12" t="T13" r="T14" b="T15"/>
                  <a:pathLst>
                    <a:path w="61" h="64">
                      <a:moveTo>
                        <a:pt x="61" y="0"/>
                      </a:moveTo>
                      <a:lnTo>
                        <a:pt x="0" y="33"/>
                      </a:lnTo>
                      <a:lnTo>
                        <a:pt x="61" y="64"/>
                      </a:lnTo>
                      <a:lnTo>
                        <a:pt x="61" y="0"/>
                      </a:lnTo>
                      <a:close/>
                    </a:path>
                  </a:pathLst>
                </a:custGeom>
                <a:solidFill>
                  <a:srgbClr val="000000"/>
                </a:solidFill>
                <a:ln w="9525">
                  <a:noFill/>
                  <a:round/>
                  <a:headEnd/>
                  <a:tailEnd/>
                </a:ln>
              </p:spPr>
              <p:txBody>
                <a:bodyPr/>
                <a:lstStyle/>
                <a:p>
                  <a:endParaRPr lang="hu-HU"/>
                </a:p>
              </p:txBody>
            </p:sp>
          </p:grpSp>
          <p:sp>
            <p:nvSpPr>
              <p:cNvPr id="95267" name="Line 90"/>
              <p:cNvSpPr>
                <a:spLocks noChangeShapeType="1"/>
              </p:cNvSpPr>
              <p:nvPr/>
            </p:nvSpPr>
            <p:spPr bwMode="auto">
              <a:xfrm>
                <a:off x="2519" y="2813"/>
                <a:ext cx="230" cy="355"/>
              </a:xfrm>
              <a:prstGeom prst="line">
                <a:avLst/>
              </a:prstGeom>
              <a:noFill/>
              <a:ln w="9525">
                <a:solidFill>
                  <a:srgbClr val="000000"/>
                </a:solidFill>
                <a:round/>
                <a:headEnd/>
                <a:tailEnd/>
              </a:ln>
            </p:spPr>
            <p:txBody>
              <a:bodyPr/>
              <a:lstStyle/>
              <a:p>
                <a:endParaRPr lang="hu-HU"/>
              </a:p>
            </p:txBody>
          </p:sp>
          <p:sp>
            <p:nvSpPr>
              <p:cNvPr id="95268" name="Line 91"/>
              <p:cNvSpPr>
                <a:spLocks noChangeShapeType="1"/>
              </p:cNvSpPr>
              <p:nvPr/>
            </p:nvSpPr>
            <p:spPr bwMode="auto">
              <a:xfrm flipV="1">
                <a:off x="2519" y="3293"/>
                <a:ext cx="230" cy="259"/>
              </a:xfrm>
              <a:prstGeom prst="line">
                <a:avLst/>
              </a:prstGeom>
              <a:noFill/>
              <a:ln w="9525">
                <a:solidFill>
                  <a:srgbClr val="000000"/>
                </a:solidFill>
                <a:round/>
                <a:headEnd/>
                <a:tailEnd/>
              </a:ln>
            </p:spPr>
            <p:txBody>
              <a:bodyPr/>
              <a:lstStyle/>
              <a:p>
                <a:endParaRPr lang="hu-HU"/>
              </a:p>
            </p:txBody>
          </p:sp>
          <p:sp>
            <p:nvSpPr>
              <p:cNvPr id="95269" name="Line 92"/>
              <p:cNvSpPr>
                <a:spLocks noChangeShapeType="1"/>
              </p:cNvSpPr>
              <p:nvPr/>
            </p:nvSpPr>
            <p:spPr bwMode="auto">
              <a:xfrm>
                <a:off x="2519" y="3189"/>
                <a:ext cx="184" cy="1"/>
              </a:xfrm>
              <a:prstGeom prst="line">
                <a:avLst/>
              </a:prstGeom>
              <a:noFill/>
              <a:ln w="9525">
                <a:solidFill>
                  <a:srgbClr val="000000"/>
                </a:solidFill>
                <a:round/>
                <a:headEnd/>
                <a:tailEnd/>
              </a:ln>
            </p:spPr>
            <p:txBody>
              <a:bodyPr/>
              <a:lstStyle/>
              <a:p>
                <a:endParaRPr lang="hu-HU"/>
              </a:p>
            </p:txBody>
          </p:sp>
        </p:grpSp>
        <p:pic>
          <p:nvPicPr>
            <p:cNvPr id="95242" name="Picture 93"/>
            <p:cNvPicPr>
              <a:picLocks noChangeAspect="1" noChangeArrowheads="1"/>
            </p:cNvPicPr>
            <p:nvPr/>
          </p:nvPicPr>
          <p:blipFill>
            <a:blip r:embed="rId16"/>
            <a:srcRect t="1563"/>
            <a:stretch>
              <a:fillRect/>
            </a:stretch>
          </p:blipFill>
          <p:spPr bwMode="auto">
            <a:xfrm>
              <a:off x="862" y="2640"/>
              <a:ext cx="1430" cy="265"/>
            </a:xfrm>
            <a:prstGeom prst="rect">
              <a:avLst/>
            </a:prstGeom>
            <a:noFill/>
            <a:ln w="9525">
              <a:noFill/>
              <a:miter lim="800000"/>
              <a:headEnd/>
              <a:tailEnd/>
            </a:ln>
          </p:spPr>
        </p:pic>
        <p:grpSp>
          <p:nvGrpSpPr>
            <p:cNvPr id="17" name="Group 94"/>
            <p:cNvGrpSpPr>
              <a:grpSpLocks/>
            </p:cNvGrpSpPr>
            <p:nvPr/>
          </p:nvGrpSpPr>
          <p:grpSpPr bwMode="auto">
            <a:xfrm>
              <a:off x="863" y="3004"/>
              <a:ext cx="1426" cy="323"/>
              <a:chOff x="863" y="3004"/>
              <a:chExt cx="1426" cy="323"/>
            </a:xfrm>
          </p:grpSpPr>
          <p:pic>
            <p:nvPicPr>
              <p:cNvPr id="95262" name="Picture 95"/>
              <p:cNvPicPr>
                <a:picLocks noChangeAspect="1" noChangeArrowheads="1"/>
              </p:cNvPicPr>
              <p:nvPr/>
            </p:nvPicPr>
            <p:blipFill>
              <a:blip r:embed="rId17"/>
              <a:srcRect r="1587"/>
              <a:stretch>
                <a:fillRect/>
              </a:stretch>
            </p:blipFill>
            <p:spPr bwMode="auto">
              <a:xfrm>
                <a:off x="863" y="3004"/>
                <a:ext cx="874" cy="323"/>
              </a:xfrm>
              <a:prstGeom prst="rect">
                <a:avLst/>
              </a:prstGeom>
              <a:noFill/>
              <a:ln w="9525">
                <a:noFill/>
                <a:miter lim="800000"/>
                <a:headEnd/>
                <a:tailEnd/>
              </a:ln>
            </p:spPr>
          </p:pic>
          <p:pic>
            <p:nvPicPr>
              <p:cNvPr id="95263" name="Picture 96"/>
              <p:cNvPicPr>
                <a:picLocks noChangeAspect="1" noChangeArrowheads="1"/>
              </p:cNvPicPr>
              <p:nvPr/>
            </p:nvPicPr>
            <p:blipFill>
              <a:blip r:embed="rId18"/>
              <a:srcRect t="1299" r="2632"/>
              <a:stretch>
                <a:fillRect/>
              </a:stretch>
            </p:blipFill>
            <p:spPr bwMode="auto">
              <a:xfrm>
                <a:off x="1692" y="3004"/>
                <a:ext cx="597" cy="323"/>
              </a:xfrm>
              <a:prstGeom prst="rect">
                <a:avLst/>
              </a:prstGeom>
              <a:noFill/>
              <a:ln w="9525">
                <a:noFill/>
                <a:miter lim="800000"/>
                <a:headEnd/>
                <a:tailEnd/>
              </a:ln>
            </p:spPr>
          </p:pic>
        </p:grpSp>
        <p:grpSp>
          <p:nvGrpSpPr>
            <p:cNvPr id="18" name="Group 97"/>
            <p:cNvGrpSpPr>
              <a:grpSpLocks/>
            </p:cNvGrpSpPr>
            <p:nvPr/>
          </p:nvGrpSpPr>
          <p:grpSpPr bwMode="auto">
            <a:xfrm>
              <a:off x="867" y="3425"/>
              <a:ext cx="1421" cy="323"/>
              <a:chOff x="867" y="3425"/>
              <a:chExt cx="1421" cy="323"/>
            </a:xfrm>
          </p:grpSpPr>
          <p:pic>
            <p:nvPicPr>
              <p:cNvPr id="95259" name="Picture 98"/>
              <p:cNvPicPr>
                <a:picLocks noChangeAspect="1" noChangeArrowheads="1"/>
              </p:cNvPicPr>
              <p:nvPr/>
            </p:nvPicPr>
            <p:blipFill>
              <a:blip r:embed="rId19"/>
              <a:srcRect r="4762"/>
              <a:stretch>
                <a:fillRect/>
              </a:stretch>
            </p:blipFill>
            <p:spPr bwMode="auto">
              <a:xfrm>
                <a:off x="867" y="3425"/>
                <a:ext cx="323" cy="323"/>
              </a:xfrm>
              <a:prstGeom prst="rect">
                <a:avLst/>
              </a:prstGeom>
              <a:noFill/>
              <a:ln w="9525">
                <a:noFill/>
                <a:miter lim="800000"/>
                <a:headEnd/>
                <a:tailEnd/>
              </a:ln>
            </p:spPr>
          </p:pic>
          <p:pic>
            <p:nvPicPr>
              <p:cNvPr id="95260" name="Picture 99"/>
              <p:cNvPicPr>
                <a:picLocks noChangeAspect="1" noChangeArrowheads="1"/>
              </p:cNvPicPr>
              <p:nvPr/>
            </p:nvPicPr>
            <p:blipFill>
              <a:blip r:embed="rId20"/>
              <a:srcRect r="5000"/>
              <a:stretch>
                <a:fillRect/>
              </a:stretch>
            </p:blipFill>
            <p:spPr bwMode="auto">
              <a:xfrm>
                <a:off x="1140" y="3425"/>
                <a:ext cx="323" cy="323"/>
              </a:xfrm>
              <a:prstGeom prst="rect">
                <a:avLst/>
              </a:prstGeom>
              <a:noFill/>
              <a:ln w="9525">
                <a:noFill/>
                <a:miter lim="800000"/>
                <a:headEnd/>
                <a:tailEnd/>
              </a:ln>
            </p:spPr>
          </p:pic>
          <p:pic>
            <p:nvPicPr>
              <p:cNvPr id="95261" name="Picture 100"/>
              <p:cNvPicPr>
                <a:picLocks noChangeAspect="1" noChangeArrowheads="1"/>
              </p:cNvPicPr>
              <p:nvPr/>
            </p:nvPicPr>
            <p:blipFill>
              <a:blip r:embed="rId21"/>
              <a:srcRect r="1724"/>
              <a:stretch>
                <a:fillRect/>
              </a:stretch>
            </p:blipFill>
            <p:spPr bwMode="auto">
              <a:xfrm>
                <a:off x="1462" y="3425"/>
                <a:ext cx="826" cy="323"/>
              </a:xfrm>
              <a:prstGeom prst="rect">
                <a:avLst/>
              </a:prstGeom>
              <a:noFill/>
              <a:ln w="9525">
                <a:noFill/>
                <a:miter lim="800000"/>
                <a:headEnd/>
                <a:tailEnd/>
              </a:ln>
            </p:spPr>
          </p:pic>
        </p:grpSp>
        <p:grpSp>
          <p:nvGrpSpPr>
            <p:cNvPr id="19" name="Group 101"/>
            <p:cNvGrpSpPr>
              <a:grpSpLocks/>
            </p:cNvGrpSpPr>
            <p:nvPr/>
          </p:nvGrpSpPr>
          <p:grpSpPr bwMode="auto">
            <a:xfrm>
              <a:off x="589" y="2692"/>
              <a:ext cx="229" cy="916"/>
              <a:chOff x="589" y="2692"/>
              <a:chExt cx="229" cy="916"/>
            </a:xfrm>
          </p:grpSpPr>
          <p:grpSp>
            <p:nvGrpSpPr>
              <p:cNvPr id="20" name="Group 102"/>
              <p:cNvGrpSpPr>
                <a:grpSpLocks/>
              </p:cNvGrpSpPr>
              <p:nvPr/>
            </p:nvGrpSpPr>
            <p:grpSpPr bwMode="auto">
              <a:xfrm>
                <a:off x="589" y="2692"/>
                <a:ext cx="229" cy="109"/>
                <a:chOff x="589" y="2692"/>
                <a:chExt cx="229" cy="109"/>
              </a:xfrm>
            </p:grpSpPr>
            <p:sp>
              <p:nvSpPr>
                <p:cNvPr id="95257" name="Rectangle 103"/>
                <p:cNvSpPr>
                  <a:spLocks noChangeArrowheads="1"/>
                </p:cNvSpPr>
                <p:nvPr/>
              </p:nvSpPr>
              <p:spPr bwMode="auto">
                <a:xfrm>
                  <a:off x="589" y="2734"/>
                  <a:ext cx="160" cy="23"/>
                </a:xfrm>
                <a:prstGeom prst="rect">
                  <a:avLst/>
                </a:prstGeom>
                <a:solidFill>
                  <a:srgbClr val="000000"/>
                </a:solidFill>
                <a:ln w="9525">
                  <a:noFill/>
                  <a:miter lim="800000"/>
                  <a:headEnd/>
                  <a:tailEnd/>
                </a:ln>
              </p:spPr>
              <p:txBody>
                <a:bodyPr/>
                <a:lstStyle/>
                <a:p>
                  <a:pPr algn="ctr"/>
                  <a:endParaRPr lang="x-none" sz="1000">
                    <a:solidFill>
                      <a:srgbClr val="000000"/>
                    </a:solidFill>
                  </a:endParaRPr>
                </a:p>
              </p:txBody>
            </p:sp>
            <p:sp>
              <p:nvSpPr>
                <p:cNvPr id="95258" name="Freeform 104"/>
                <p:cNvSpPr>
                  <a:spLocks/>
                </p:cNvSpPr>
                <p:nvPr/>
              </p:nvSpPr>
              <p:spPr bwMode="auto">
                <a:xfrm>
                  <a:off x="710" y="2692"/>
                  <a:ext cx="108" cy="109"/>
                </a:xfrm>
                <a:custGeom>
                  <a:avLst/>
                  <a:gdLst>
                    <a:gd name="T0" fmla="*/ 0 w 108"/>
                    <a:gd name="T1" fmla="*/ 109 h 109"/>
                    <a:gd name="T2" fmla="*/ 108 w 108"/>
                    <a:gd name="T3" fmla="*/ 54 h 109"/>
                    <a:gd name="T4" fmla="*/ 0 w 108"/>
                    <a:gd name="T5" fmla="*/ 0 h 109"/>
                    <a:gd name="T6" fmla="*/ 35 w 108"/>
                    <a:gd name="T7" fmla="*/ 54 h 109"/>
                    <a:gd name="T8" fmla="*/ 0 w 108"/>
                    <a:gd name="T9" fmla="*/ 109 h 109"/>
                    <a:gd name="T10" fmla="*/ 0 60000 65536"/>
                    <a:gd name="T11" fmla="*/ 0 60000 65536"/>
                    <a:gd name="T12" fmla="*/ 0 60000 65536"/>
                    <a:gd name="T13" fmla="*/ 0 60000 65536"/>
                    <a:gd name="T14" fmla="*/ 0 60000 65536"/>
                    <a:gd name="T15" fmla="*/ 0 w 108"/>
                    <a:gd name="T16" fmla="*/ 0 h 109"/>
                    <a:gd name="T17" fmla="*/ 108 w 108"/>
                    <a:gd name="T18" fmla="*/ 109 h 109"/>
                  </a:gdLst>
                  <a:ahLst/>
                  <a:cxnLst>
                    <a:cxn ang="T10">
                      <a:pos x="T0" y="T1"/>
                    </a:cxn>
                    <a:cxn ang="T11">
                      <a:pos x="T2" y="T3"/>
                    </a:cxn>
                    <a:cxn ang="T12">
                      <a:pos x="T4" y="T5"/>
                    </a:cxn>
                    <a:cxn ang="T13">
                      <a:pos x="T6" y="T7"/>
                    </a:cxn>
                    <a:cxn ang="T14">
                      <a:pos x="T8" y="T9"/>
                    </a:cxn>
                  </a:cxnLst>
                  <a:rect l="T15" t="T16" r="T17" b="T18"/>
                  <a:pathLst>
                    <a:path w="108" h="109">
                      <a:moveTo>
                        <a:pt x="0" y="109"/>
                      </a:moveTo>
                      <a:lnTo>
                        <a:pt x="108" y="54"/>
                      </a:lnTo>
                      <a:lnTo>
                        <a:pt x="0" y="0"/>
                      </a:lnTo>
                      <a:lnTo>
                        <a:pt x="35" y="54"/>
                      </a:lnTo>
                      <a:lnTo>
                        <a:pt x="0" y="109"/>
                      </a:lnTo>
                      <a:close/>
                    </a:path>
                  </a:pathLst>
                </a:custGeom>
                <a:solidFill>
                  <a:srgbClr val="000000"/>
                </a:solidFill>
                <a:ln w="9525">
                  <a:noFill/>
                  <a:round/>
                  <a:headEnd/>
                  <a:tailEnd/>
                </a:ln>
              </p:spPr>
              <p:txBody>
                <a:bodyPr/>
                <a:lstStyle/>
                <a:p>
                  <a:endParaRPr lang="hu-HU"/>
                </a:p>
              </p:txBody>
            </p:sp>
          </p:grpSp>
          <p:grpSp>
            <p:nvGrpSpPr>
              <p:cNvPr id="21" name="Group 105"/>
              <p:cNvGrpSpPr>
                <a:grpSpLocks/>
              </p:cNvGrpSpPr>
              <p:nvPr/>
            </p:nvGrpSpPr>
            <p:grpSpPr bwMode="auto">
              <a:xfrm>
                <a:off x="589" y="3014"/>
                <a:ext cx="229" cy="110"/>
                <a:chOff x="589" y="3014"/>
                <a:chExt cx="229" cy="110"/>
              </a:xfrm>
            </p:grpSpPr>
            <p:sp>
              <p:nvSpPr>
                <p:cNvPr id="95255" name="Rectangle 106"/>
                <p:cNvSpPr>
                  <a:spLocks noChangeArrowheads="1"/>
                </p:cNvSpPr>
                <p:nvPr/>
              </p:nvSpPr>
              <p:spPr bwMode="auto">
                <a:xfrm>
                  <a:off x="589" y="3057"/>
                  <a:ext cx="160" cy="23"/>
                </a:xfrm>
                <a:prstGeom prst="rect">
                  <a:avLst/>
                </a:prstGeom>
                <a:solidFill>
                  <a:srgbClr val="000000"/>
                </a:solidFill>
                <a:ln w="9525">
                  <a:noFill/>
                  <a:miter lim="800000"/>
                  <a:headEnd/>
                  <a:tailEnd/>
                </a:ln>
              </p:spPr>
              <p:txBody>
                <a:bodyPr/>
                <a:lstStyle/>
                <a:p>
                  <a:pPr algn="ctr"/>
                  <a:endParaRPr lang="x-none" sz="1000">
                    <a:solidFill>
                      <a:srgbClr val="000000"/>
                    </a:solidFill>
                  </a:endParaRPr>
                </a:p>
              </p:txBody>
            </p:sp>
            <p:sp>
              <p:nvSpPr>
                <p:cNvPr id="95256" name="Freeform 107"/>
                <p:cNvSpPr>
                  <a:spLocks/>
                </p:cNvSpPr>
                <p:nvPr/>
              </p:nvSpPr>
              <p:spPr bwMode="auto">
                <a:xfrm>
                  <a:off x="710" y="3014"/>
                  <a:ext cx="108" cy="110"/>
                </a:xfrm>
                <a:custGeom>
                  <a:avLst/>
                  <a:gdLst>
                    <a:gd name="T0" fmla="*/ 0 w 108"/>
                    <a:gd name="T1" fmla="*/ 110 h 110"/>
                    <a:gd name="T2" fmla="*/ 108 w 108"/>
                    <a:gd name="T3" fmla="*/ 54 h 110"/>
                    <a:gd name="T4" fmla="*/ 0 w 108"/>
                    <a:gd name="T5" fmla="*/ 0 h 110"/>
                    <a:gd name="T6" fmla="*/ 35 w 108"/>
                    <a:gd name="T7" fmla="*/ 54 h 110"/>
                    <a:gd name="T8" fmla="*/ 0 w 108"/>
                    <a:gd name="T9" fmla="*/ 110 h 110"/>
                    <a:gd name="T10" fmla="*/ 0 60000 65536"/>
                    <a:gd name="T11" fmla="*/ 0 60000 65536"/>
                    <a:gd name="T12" fmla="*/ 0 60000 65536"/>
                    <a:gd name="T13" fmla="*/ 0 60000 65536"/>
                    <a:gd name="T14" fmla="*/ 0 60000 65536"/>
                    <a:gd name="T15" fmla="*/ 0 w 108"/>
                    <a:gd name="T16" fmla="*/ 0 h 110"/>
                    <a:gd name="T17" fmla="*/ 108 w 108"/>
                    <a:gd name="T18" fmla="*/ 110 h 110"/>
                  </a:gdLst>
                  <a:ahLst/>
                  <a:cxnLst>
                    <a:cxn ang="T10">
                      <a:pos x="T0" y="T1"/>
                    </a:cxn>
                    <a:cxn ang="T11">
                      <a:pos x="T2" y="T3"/>
                    </a:cxn>
                    <a:cxn ang="T12">
                      <a:pos x="T4" y="T5"/>
                    </a:cxn>
                    <a:cxn ang="T13">
                      <a:pos x="T6" y="T7"/>
                    </a:cxn>
                    <a:cxn ang="T14">
                      <a:pos x="T8" y="T9"/>
                    </a:cxn>
                  </a:cxnLst>
                  <a:rect l="T15" t="T16" r="T17" b="T18"/>
                  <a:pathLst>
                    <a:path w="108" h="110">
                      <a:moveTo>
                        <a:pt x="0" y="110"/>
                      </a:moveTo>
                      <a:lnTo>
                        <a:pt x="108" y="54"/>
                      </a:lnTo>
                      <a:lnTo>
                        <a:pt x="0" y="0"/>
                      </a:lnTo>
                      <a:lnTo>
                        <a:pt x="35" y="54"/>
                      </a:lnTo>
                      <a:lnTo>
                        <a:pt x="0" y="110"/>
                      </a:lnTo>
                      <a:close/>
                    </a:path>
                  </a:pathLst>
                </a:custGeom>
                <a:solidFill>
                  <a:srgbClr val="000000"/>
                </a:solidFill>
                <a:ln w="9525">
                  <a:noFill/>
                  <a:round/>
                  <a:headEnd/>
                  <a:tailEnd/>
                </a:ln>
              </p:spPr>
              <p:txBody>
                <a:bodyPr/>
                <a:lstStyle/>
                <a:p>
                  <a:endParaRPr lang="hu-HU"/>
                </a:p>
              </p:txBody>
            </p:sp>
          </p:grpSp>
          <p:grpSp>
            <p:nvGrpSpPr>
              <p:cNvPr id="22" name="Group 108"/>
              <p:cNvGrpSpPr>
                <a:grpSpLocks/>
              </p:cNvGrpSpPr>
              <p:nvPr/>
            </p:nvGrpSpPr>
            <p:grpSpPr bwMode="auto">
              <a:xfrm>
                <a:off x="589" y="3498"/>
                <a:ext cx="229" cy="110"/>
                <a:chOff x="589" y="3498"/>
                <a:chExt cx="229" cy="110"/>
              </a:xfrm>
            </p:grpSpPr>
            <p:sp>
              <p:nvSpPr>
                <p:cNvPr id="95253" name="Rectangle 109"/>
                <p:cNvSpPr>
                  <a:spLocks noChangeArrowheads="1"/>
                </p:cNvSpPr>
                <p:nvPr/>
              </p:nvSpPr>
              <p:spPr bwMode="auto">
                <a:xfrm>
                  <a:off x="589" y="3541"/>
                  <a:ext cx="160" cy="23"/>
                </a:xfrm>
                <a:prstGeom prst="rect">
                  <a:avLst/>
                </a:prstGeom>
                <a:solidFill>
                  <a:srgbClr val="000000"/>
                </a:solidFill>
                <a:ln w="9525">
                  <a:noFill/>
                  <a:miter lim="800000"/>
                  <a:headEnd/>
                  <a:tailEnd/>
                </a:ln>
              </p:spPr>
              <p:txBody>
                <a:bodyPr/>
                <a:lstStyle/>
                <a:p>
                  <a:pPr algn="ctr"/>
                  <a:endParaRPr lang="x-none" sz="1000">
                    <a:solidFill>
                      <a:srgbClr val="000000"/>
                    </a:solidFill>
                  </a:endParaRPr>
                </a:p>
              </p:txBody>
            </p:sp>
            <p:sp>
              <p:nvSpPr>
                <p:cNvPr id="95254" name="Freeform 110"/>
                <p:cNvSpPr>
                  <a:spLocks/>
                </p:cNvSpPr>
                <p:nvPr/>
              </p:nvSpPr>
              <p:spPr bwMode="auto">
                <a:xfrm>
                  <a:off x="710" y="3498"/>
                  <a:ext cx="108" cy="110"/>
                </a:xfrm>
                <a:custGeom>
                  <a:avLst/>
                  <a:gdLst>
                    <a:gd name="T0" fmla="*/ 0 w 108"/>
                    <a:gd name="T1" fmla="*/ 110 h 110"/>
                    <a:gd name="T2" fmla="*/ 108 w 108"/>
                    <a:gd name="T3" fmla="*/ 54 h 110"/>
                    <a:gd name="T4" fmla="*/ 0 w 108"/>
                    <a:gd name="T5" fmla="*/ 0 h 110"/>
                    <a:gd name="T6" fmla="*/ 35 w 108"/>
                    <a:gd name="T7" fmla="*/ 54 h 110"/>
                    <a:gd name="T8" fmla="*/ 0 w 108"/>
                    <a:gd name="T9" fmla="*/ 110 h 110"/>
                    <a:gd name="T10" fmla="*/ 0 60000 65536"/>
                    <a:gd name="T11" fmla="*/ 0 60000 65536"/>
                    <a:gd name="T12" fmla="*/ 0 60000 65536"/>
                    <a:gd name="T13" fmla="*/ 0 60000 65536"/>
                    <a:gd name="T14" fmla="*/ 0 60000 65536"/>
                    <a:gd name="T15" fmla="*/ 0 w 108"/>
                    <a:gd name="T16" fmla="*/ 0 h 110"/>
                    <a:gd name="T17" fmla="*/ 108 w 108"/>
                    <a:gd name="T18" fmla="*/ 110 h 110"/>
                  </a:gdLst>
                  <a:ahLst/>
                  <a:cxnLst>
                    <a:cxn ang="T10">
                      <a:pos x="T0" y="T1"/>
                    </a:cxn>
                    <a:cxn ang="T11">
                      <a:pos x="T2" y="T3"/>
                    </a:cxn>
                    <a:cxn ang="T12">
                      <a:pos x="T4" y="T5"/>
                    </a:cxn>
                    <a:cxn ang="T13">
                      <a:pos x="T6" y="T7"/>
                    </a:cxn>
                    <a:cxn ang="T14">
                      <a:pos x="T8" y="T9"/>
                    </a:cxn>
                  </a:cxnLst>
                  <a:rect l="T15" t="T16" r="T17" b="T18"/>
                  <a:pathLst>
                    <a:path w="108" h="110">
                      <a:moveTo>
                        <a:pt x="0" y="110"/>
                      </a:moveTo>
                      <a:lnTo>
                        <a:pt x="108" y="54"/>
                      </a:lnTo>
                      <a:lnTo>
                        <a:pt x="0" y="0"/>
                      </a:lnTo>
                      <a:lnTo>
                        <a:pt x="35" y="54"/>
                      </a:lnTo>
                      <a:lnTo>
                        <a:pt x="0" y="110"/>
                      </a:lnTo>
                      <a:close/>
                    </a:path>
                  </a:pathLst>
                </a:custGeom>
                <a:solidFill>
                  <a:srgbClr val="000000"/>
                </a:solidFill>
                <a:ln w="9525">
                  <a:noFill/>
                  <a:round/>
                  <a:headEnd/>
                  <a:tailEnd/>
                </a:ln>
              </p:spPr>
              <p:txBody>
                <a:bodyPr/>
                <a:lstStyle/>
                <a:p>
                  <a:endParaRPr lang="hu-HU"/>
                </a:p>
              </p:txBody>
            </p:sp>
          </p:grpSp>
        </p:grpSp>
        <p:sp>
          <p:nvSpPr>
            <p:cNvPr id="95246" name="Text Box 111"/>
            <p:cNvSpPr txBox="1">
              <a:spLocks noChangeArrowheads="1"/>
            </p:cNvSpPr>
            <p:nvPr/>
          </p:nvSpPr>
          <p:spPr bwMode="auto">
            <a:xfrm>
              <a:off x="144" y="2659"/>
              <a:ext cx="420" cy="173"/>
            </a:xfrm>
            <a:prstGeom prst="rect">
              <a:avLst/>
            </a:prstGeom>
            <a:noFill/>
            <a:ln w="9525">
              <a:noFill/>
              <a:miter lim="800000"/>
              <a:headEnd/>
              <a:tailEnd/>
            </a:ln>
          </p:spPr>
          <p:txBody>
            <a:bodyPr wrap="none">
              <a:spAutoFit/>
            </a:bodyPr>
            <a:lstStyle/>
            <a:p>
              <a:pPr algn="ctr" eaLnBrk="0" hangingPunct="0"/>
              <a:r>
                <a:rPr lang="en-US" sz="1200">
                  <a:solidFill>
                    <a:srgbClr val="333399"/>
                  </a:solidFill>
                </a:rPr>
                <a:t>hTERT</a:t>
              </a:r>
              <a:endParaRPr lang="en-US" sz="2400">
                <a:solidFill>
                  <a:srgbClr val="333399"/>
                </a:solidFill>
              </a:endParaRPr>
            </a:p>
          </p:txBody>
        </p:sp>
        <p:sp>
          <p:nvSpPr>
            <p:cNvPr id="95247" name="Text Box 112"/>
            <p:cNvSpPr txBox="1">
              <a:spLocks noChangeArrowheads="1"/>
            </p:cNvSpPr>
            <p:nvPr/>
          </p:nvSpPr>
          <p:spPr bwMode="auto">
            <a:xfrm>
              <a:off x="171" y="2976"/>
              <a:ext cx="405" cy="173"/>
            </a:xfrm>
            <a:prstGeom prst="rect">
              <a:avLst/>
            </a:prstGeom>
            <a:noFill/>
            <a:ln w="9525">
              <a:noFill/>
              <a:miter lim="800000"/>
              <a:headEnd/>
              <a:tailEnd/>
            </a:ln>
          </p:spPr>
          <p:txBody>
            <a:bodyPr wrap="none">
              <a:spAutoFit/>
            </a:bodyPr>
            <a:lstStyle/>
            <a:p>
              <a:pPr algn="ctr" eaLnBrk="0" hangingPunct="0"/>
              <a:r>
                <a:rPr lang="en-US" sz="1200">
                  <a:solidFill>
                    <a:srgbClr val="9900CC"/>
                  </a:solidFill>
                </a:rPr>
                <a:t>IGFI-R</a:t>
              </a:r>
              <a:endParaRPr lang="en-US" sz="2400">
                <a:solidFill>
                  <a:srgbClr val="000000"/>
                </a:solidFill>
              </a:endParaRPr>
            </a:p>
          </p:txBody>
        </p:sp>
        <p:sp>
          <p:nvSpPr>
            <p:cNvPr id="95248" name="Text Box 113"/>
            <p:cNvSpPr txBox="1">
              <a:spLocks noChangeArrowheads="1"/>
            </p:cNvSpPr>
            <p:nvPr/>
          </p:nvSpPr>
          <p:spPr bwMode="auto">
            <a:xfrm>
              <a:off x="168" y="3456"/>
              <a:ext cx="360" cy="173"/>
            </a:xfrm>
            <a:prstGeom prst="rect">
              <a:avLst/>
            </a:prstGeom>
            <a:noFill/>
            <a:ln w="9525">
              <a:noFill/>
              <a:miter lim="800000"/>
              <a:headEnd/>
              <a:tailEnd/>
            </a:ln>
          </p:spPr>
          <p:txBody>
            <a:bodyPr wrap="none">
              <a:spAutoFit/>
            </a:bodyPr>
            <a:lstStyle/>
            <a:p>
              <a:pPr algn="ctr" eaLnBrk="0" hangingPunct="0"/>
              <a:r>
                <a:rPr lang="en-US" sz="1200">
                  <a:solidFill>
                    <a:srgbClr val="339933"/>
                  </a:solidFill>
                </a:rPr>
                <a:t>CD63</a:t>
              </a:r>
              <a:endParaRPr lang="en-US" sz="2400">
                <a:solidFill>
                  <a:srgbClr val="000000"/>
                </a:solidFill>
              </a:endParaRPr>
            </a:p>
          </p:txBody>
        </p:sp>
        <p:sp>
          <p:nvSpPr>
            <p:cNvPr id="95249" name="Text Box 114"/>
            <p:cNvSpPr txBox="1">
              <a:spLocks noChangeArrowheads="1"/>
            </p:cNvSpPr>
            <p:nvPr/>
          </p:nvSpPr>
          <p:spPr bwMode="auto">
            <a:xfrm>
              <a:off x="189" y="2352"/>
              <a:ext cx="2177" cy="288"/>
            </a:xfrm>
            <a:prstGeom prst="rect">
              <a:avLst/>
            </a:prstGeom>
            <a:noFill/>
            <a:ln w="9525">
              <a:noFill/>
              <a:miter lim="800000"/>
              <a:headEnd/>
              <a:tailEnd/>
            </a:ln>
          </p:spPr>
          <p:txBody>
            <a:bodyPr>
              <a:spAutoFit/>
            </a:bodyPr>
            <a:lstStyle/>
            <a:p>
              <a:pPr algn="ctr" eaLnBrk="0" hangingPunct="0"/>
              <a:r>
                <a:rPr lang="en-US" sz="1400">
                  <a:solidFill>
                    <a:srgbClr val="000000"/>
                  </a:solidFill>
                </a:rPr>
                <a:t>[ThD] </a:t>
              </a:r>
              <a:r>
                <a:rPr lang="en-US" sz="1400">
                  <a:solidFill>
                    <a:srgbClr val="000000"/>
                  </a:solidFill>
                  <a:latin typeface="Symbol" pitchFamily="18" charset="2"/>
                </a:rPr>
                <a:t>m</a:t>
              </a:r>
              <a:r>
                <a:rPr lang="en-US" sz="1400">
                  <a:solidFill>
                    <a:srgbClr val="000000"/>
                  </a:solidFill>
                </a:rPr>
                <a:t>g/ml</a:t>
              </a:r>
              <a:r>
                <a:rPr lang="en-US" sz="2400">
                  <a:solidFill>
                    <a:srgbClr val="000000"/>
                  </a:solidFill>
                </a:rPr>
                <a:t> </a:t>
              </a:r>
              <a:r>
                <a:rPr lang="en-US" sz="1400">
                  <a:solidFill>
                    <a:srgbClr val="000000"/>
                  </a:solidFill>
                </a:rPr>
                <a:t>0    12.5   25     50     100</a:t>
              </a:r>
              <a:endParaRPr lang="en-US" sz="2400">
                <a:solidFill>
                  <a:srgbClr val="000000"/>
                </a:solidFill>
              </a:endParaRPr>
            </a:p>
          </p:txBody>
        </p:sp>
      </p:grpSp>
      <p:sp>
        <p:nvSpPr>
          <p:cNvPr id="95239" name="Text Box 115"/>
          <p:cNvSpPr txBox="1">
            <a:spLocks noChangeArrowheads="1"/>
          </p:cNvSpPr>
          <p:nvPr/>
        </p:nvSpPr>
        <p:spPr bwMode="auto">
          <a:xfrm>
            <a:off x="1714500" y="2071688"/>
            <a:ext cx="5603875" cy="366712"/>
          </a:xfrm>
          <a:prstGeom prst="rect">
            <a:avLst/>
          </a:prstGeom>
          <a:noFill/>
          <a:ln w="9525">
            <a:noFill/>
            <a:miter lim="800000"/>
            <a:headEnd/>
            <a:tailEnd/>
          </a:ln>
        </p:spPr>
        <p:txBody>
          <a:bodyPr wrap="none">
            <a:spAutoFit/>
          </a:bodyPr>
          <a:lstStyle/>
          <a:p>
            <a:pPr algn="ctr" eaLnBrk="0" hangingPunct="0"/>
            <a:r>
              <a:rPr lang="en-US">
                <a:solidFill>
                  <a:srgbClr val="000000"/>
                </a:solidFill>
                <a:latin typeface="Comic Sans MS" pitchFamily="66" charset="0"/>
              </a:rPr>
              <a:t> RPMI 8226                                                  U266</a:t>
            </a:r>
          </a:p>
        </p:txBody>
      </p:sp>
      <p:sp>
        <p:nvSpPr>
          <p:cNvPr id="95240" name="Rectangle 118"/>
          <p:cNvSpPr>
            <a:spLocks noGrp="1" noChangeArrowheads="1"/>
          </p:cNvSpPr>
          <p:nvPr>
            <p:ph type="title"/>
          </p:nvPr>
        </p:nvSpPr>
        <p:spPr>
          <a:xfrm>
            <a:off x="285750" y="476250"/>
            <a:ext cx="8412163" cy="1452563"/>
          </a:xfrm>
          <a:solidFill>
            <a:schemeClr val="bg1"/>
          </a:solidFill>
        </p:spPr>
        <p:txBody>
          <a:bodyPr/>
          <a:lstStyle/>
          <a:p>
            <a:pPr algn="ctr" eaLnBrk="1" hangingPunct="1"/>
            <a:r>
              <a:rPr lang="hu-HU" altLang="he-IL" sz="2800" noProof="1" smtClean="0"/>
              <a:t>Thalidomide (Contergan) downregulates </a:t>
            </a:r>
            <a:br>
              <a:rPr lang="hu-HU" altLang="he-IL" sz="2800" noProof="1" smtClean="0"/>
            </a:br>
            <a:r>
              <a:rPr lang="en-US" altLang="he-IL" sz="2800" smtClean="0"/>
              <a:t>telomerase</a:t>
            </a:r>
            <a:r>
              <a:rPr lang="en-US" altLang="he-IL" sz="2800" noProof="1" smtClean="0"/>
              <a:t> promoter gene expression</a:t>
            </a:r>
            <a:r>
              <a:rPr lang="en-US" altLang="he-IL" sz="2800" smtClean="0"/>
              <a:t> </a:t>
            </a:r>
            <a:br>
              <a:rPr lang="en-US" altLang="he-IL" sz="2800" smtClean="0"/>
            </a:br>
            <a:endParaRPr lang="en-US" sz="1800" smtClean="0"/>
          </a:p>
        </p:txBody>
      </p:sp>
    </p:spTree>
    <p:extLst>
      <p:ext uri="{BB962C8B-B14F-4D97-AF65-F5344CB8AC3E}">
        <p14:creationId xmlns:p14="http://schemas.microsoft.com/office/powerpoint/2010/main" val="1054774083"/>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Oval 2"/>
          <p:cNvSpPr>
            <a:spLocks noChangeArrowheads="1"/>
          </p:cNvSpPr>
          <p:nvPr/>
        </p:nvSpPr>
        <p:spPr bwMode="auto">
          <a:xfrm>
            <a:off x="1116013" y="5229225"/>
            <a:ext cx="1439862" cy="1412875"/>
          </a:xfrm>
          <a:prstGeom prst="ellipse">
            <a:avLst/>
          </a:prstGeom>
          <a:gradFill rotWithShape="1">
            <a:gsLst>
              <a:gs pos="0">
                <a:srgbClr val="9999FF"/>
              </a:gs>
              <a:gs pos="100000">
                <a:srgbClr val="474776"/>
              </a:gs>
            </a:gsLst>
            <a:lin ang="5400000" scaled="1"/>
          </a:gradFill>
          <a:ln w="28575">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476163" name="Oval 3"/>
          <p:cNvSpPr>
            <a:spLocks noChangeArrowheads="1"/>
          </p:cNvSpPr>
          <p:nvPr/>
        </p:nvSpPr>
        <p:spPr bwMode="auto">
          <a:xfrm>
            <a:off x="1187450" y="5300663"/>
            <a:ext cx="1296988" cy="1223962"/>
          </a:xfrm>
          <a:prstGeom prst="ellipse">
            <a:avLst/>
          </a:prstGeom>
          <a:gradFill rotWithShape="1">
            <a:gsLst>
              <a:gs pos="0">
                <a:srgbClr val="765E47"/>
              </a:gs>
              <a:gs pos="100000">
                <a:srgbClr val="FFCC99"/>
              </a:gs>
            </a:gsLst>
            <a:path path="shape">
              <a:fillToRect l="50000" t="50000" r="50000" b="50000"/>
            </a:path>
          </a:gradFill>
          <a:ln w="28575">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369668" name="Oval 4"/>
          <p:cNvSpPr>
            <a:spLocks noChangeArrowheads="1"/>
          </p:cNvSpPr>
          <p:nvPr/>
        </p:nvSpPr>
        <p:spPr bwMode="auto">
          <a:xfrm rot="5400000">
            <a:off x="1746250" y="6111876"/>
            <a:ext cx="179387" cy="144462"/>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12700">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669" name="Oval 5"/>
          <p:cNvSpPr>
            <a:spLocks noChangeArrowheads="1"/>
          </p:cNvSpPr>
          <p:nvPr/>
        </p:nvSpPr>
        <p:spPr bwMode="auto">
          <a:xfrm rot="5400000">
            <a:off x="1816894" y="6126956"/>
            <a:ext cx="71438" cy="79375"/>
          </a:xfrm>
          <a:prstGeom prst="ellipse">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12700">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670" name="Oval 6"/>
          <p:cNvSpPr>
            <a:spLocks noChangeArrowheads="1"/>
          </p:cNvSpPr>
          <p:nvPr/>
        </p:nvSpPr>
        <p:spPr bwMode="auto">
          <a:xfrm rot="5400000">
            <a:off x="1530350" y="6364288"/>
            <a:ext cx="179388" cy="144462"/>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12700">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671" name="Oval 7"/>
          <p:cNvSpPr>
            <a:spLocks noChangeArrowheads="1"/>
          </p:cNvSpPr>
          <p:nvPr/>
        </p:nvSpPr>
        <p:spPr bwMode="auto">
          <a:xfrm rot="5400000">
            <a:off x="1600994" y="6414294"/>
            <a:ext cx="71437" cy="79375"/>
          </a:xfrm>
          <a:prstGeom prst="ellipse">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12700">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672" name="Oval 8"/>
          <p:cNvSpPr>
            <a:spLocks noChangeArrowheads="1"/>
          </p:cNvSpPr>
          <p:nvPr/>
        </p:nvSpPr>
        <p:spPr bwMode="auto">
          <a:xfrm rot="5400000">
            <a:off x="1530350" y="6254751"/>
            <a:ext cx="179387" cy="144462"/>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12700">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673" name="Oval 9"/>
          <p:cNvSpPr>
            <a:spLocks noChangeArrowheads="1"/>
          </p:cNvSpPr>
          <p:nvPr/>
        </p:nvSpPr>
        <p:spPr bwMode="auto">
          <a:xfrm rot="5400000">
            <a:off x="1600994" y="6304756"/>
            <a:ext cx="71438" cy="79375"/>
          </a:xfrm>
          <a:prstGeom prst="ellipse">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12700">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674" name="Oval 10"/>
          <p:cNvSpPr>
            <a:spLocks noChangeArrowheads="1"/>
          </p:cNvSpPr>
          <p:nvPr/>
        </p:nvSpPr>
        <p:spPr bwMode="auto">
          <a:xfrm rot="5400000">
            <a:off x="1889125" y="6291263"/>
            <a:ext cx="179388" cy="144462"/>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12700">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675" name="Oval 11"/>
          <p:cNvSpPr>
            <a:spLocks noChangeArrowheads="1"/>
          </p:cNvSpPr>
          <p:nvPr/>
        </p:nvSpPr>
        <p:spPr bwMode="auto">
          <a:xfrm rot="5400000">
            <a:off x="1959769" y="6342856"/>
            <a:ext cx="71438" cy="79375"/>
          </a:xfrm>
          <a:prstGeom prst="ellipse">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12700">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676" name="Oval 12"/>
          <p:cNvSpPr>
            <a:spLocks noChangeArrowheads="1"/>
          </p:cNvSpPr>
          <p:nvPr/>
        </p:nvSpPr>
        <p:spPr bwMode="auto">
          <a:xfrm>
            <a:off x="3419475" y="6165850"/>
            <a:ext cx="360363" cy="431800"/>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8575">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677" name="Oval 13"/>
          <p:cNvSpPr>
            <a:spLocks noChangeArrowheads="1"/>
          </p:cNvSpPr>
          <p:nvPr/>
        </p:nvSpPr>
        <p:spPr bwMode="auto">
          <a:xfrm>
            <a:off x="3592513" y="6245225"/>
            <a:ext cx="144462" cy="239713"/>
          </a:xfrm>
          <a:prstGeom prst="ellipse">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28575">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678" name="Oval 14"/>
          <p:cNvSpPr>
            <a:spLocks noChangeArrowheads="1"/>
          </p:cNvSpPr>
          <p:nvPr/>
        </p:nvSpPr>
        <p:spPr bwMode="auto">
          <a:xfrm>
            <a:off x="3924300" y="6165850"/>
            <a:ext cx="360363" cy="431800"/>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8575">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679" name="Oval 15"/>
          <p:cNvSpPr>
            <a:spLocks noChangeArrowheads="1"/>
          </p:cNvSpPr>
          <p:nvPr/>
        </p:nvSpPr>
        <p:spPr bwMode="auto">
          <a:xfrm>
            <a:off x="4097338" y="6245225"/>
            <a:ext cx="144462" cy="239713"/>
          </a:xfrm>
          <a:prstGeom prst="ellipse">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28575">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680" name="Oval 16"/>
          <p:cNvSpPr>
            <a:spLocks noChangeArrowheads="1"/>
          </p:cNvSpPr>
          <p:nvPr/>
        </p:nvSpPr>
        <p:spPr bwMode="auto">
          <a:xfrm>
            <a:off x="3995738" y="5589588"/>
            <a:ext cx="360362" cy="431800"/>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8575">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681" name="Oval 17"/>
          <p:cNvSpPr>
            <a:spLocks noChangeArrowheads="1"/>
          </p:cNvSpPr>
          <p:nvPr/>
        </p:nvSpPr>
        <p:spPr bwMode="auto">
          <a:xfrm>
            <a:off x="4168775" y="5668963"/>
            <a:ext cx="144463" cy="239712"/>
          </a:xfrm>
          <a:prstGeom prst="ellipse">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28575">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682" name="Oval 18"/>
          <p:cNvSpPr>
            <a:spLocks noChangeArrowheads="1"/>
          </p:cNvSpPr>
          <p:nvPr/>
        </p:nvSpPr>
        <p:spPr bwMode="auto">
          <a:xfrm>
            <a:off x="3419475" y="5589588"/>
            <a:ext cx="360363" cy="431800"/>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8575">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683" name="Oval 19"/>
          <p:cNvSpPr>
            <a:spLocks noChangeArrowheads="1"/>
          </p:cNvSpPr>
          <p:nvPr/>
        </p:nvSpPr>
        <p:spPr bwMode="auto">
          <a:xfrm>
            <a:off x="3592513" y="5668963"/>
            <a:ext cx="144462" cy="239712"/>
          </a:xfrm>
          <a:prstGeom prst="ellipse">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28575">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684" name="Oval 20"/>
          <p:cNvSpPr>
            <a:spLocks noChangeArrowheads="1"/>
          </p:cNvSpPr>
          <p:nvPr/>
        </p:nvSpPr>
        <p:spPr bwMode="auto">
          <a:xfrm>
            <a:off x="5505450" y="6021388"/>
            <a:ext cx="649288" cy="576262"/>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8575">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476181" name="Oval 21"/>
          <p:cNvSpPr>
            <a:spLocks noChangeArrowheads="1"/>
          </p:cNvSpPr>
          <p:nvPr/>
        </p:nvSpPr>
        <p:spPr bwMode="auto">
          <a:xfrm>
            <a:off x="5678488" y="6165850"/>
            <a:ext cx="260350" cy="319088"/>
          </a:xfrm>
          <a:prstGeom prst="ellipse">
            <a:avLst/>
          </a:prstGeom>
          <a:solidFill>
            <a:schemeClr val="tx1"/>
          </a:solidFill>
          <a:ln w="28575">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476182" name="AutoShape 22"/>
          <p:cNvSpPr>
            <a:spLocks noChangeArrowheads="1"/>
          </p:cNvSpPr>
          <p:nvPr/>
        </p:nvSpPr>
        <p:spPr bwMode="auto">
          <a:xfrm>
            <a:off x="4643438" y="1844675"/>
            <a:ext cx="1800225" cy="1008063"/>
          </a:xfrm>
          <a:prstGeom prst="octagon">
            <a:avLst>
              <a:gd name="adj" fmla="val 29287"/>
            </a:avLst>
          </a:prstGeom>
          <a:gradFill rotWithShape="1">
            <a:gsLst>
              <a:gs pos="0">
                <a:srgbClr val="474776"/>
              </a:gs>
              <a:gs pos="50000">
                <a:srgbClr val="9999FF"/>
              </a:gs>
              <a:gs pos="100000">
                <a:srgbClr val="474776"/>
              </a:gs>
            </a:gsLst>
            <a:lin ang="5400000" scaled="1"/>
          </a:gradFill>
          <a:ln w="28575">
            <a:solidFill>
              <a:schemeClr val="tx1"/>
            </a:solidFill>
            <a:miter lim="800000"/>
            <a:headEnd/>
            <a:tailEnd/>
          </a:ln>
        </p:spPr>
        <p:txBody>
          <a:bodyPr wrap="none" anchor="ctr"/>
          <a:lstStyle/>
          <a:p>
            <a:pPr algn="ctr" rtl="0"/>
            <a:endParaRPr lang="en-US" sz="1800">
              <a:solidFill>
                <a:srgbClr val="FFFF00"/>
              </a:solidFill>
              <a:latin typeface="Arial" charset="0"/>
              <a:cs typeface="Arial" charset="0"/>
            </a:endParaRPr>
          </a:p>
        </p:txBody>
      </p:sp>
      <p:pic>
        <p:nvPicPr>
          <p:cNvPr id="476183" name="Picture 23" descr="190px-Dolly_the_sheep2-thum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549275"/>
            <a:ext cx="261302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6184" name="Text Box 24"/>
          <p:cNvSpPr txBox="1">
            <a:spLocks noChangeArrowheads="1"/>
          </p:cNvSpPr>
          <p:nvPr/>
        </p:nvSpPr>
        <p:spPr bwMode="auto">
          <a:xfrm>
            <a:off x="5219700" y="620713"/>
            <a:ext cx="2879725" cy="3968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Times New Roman (Hebrew)" charset="0"/>
              </a:defRPr>
            </a:lvl1pPr>
            <a:lvl2pPr marL="742950" indent="-285750" eaLnBrk="0" hangingPunct="0">
              <a:defRPr sz="2400">
                <a:solidFill>
                  <a:schemeClr val="tx1"/>
                </a:solidFill>
                <a:latin typeface="Times New Roman" charset="0"/>
                <a:ea typeface="Times New Roman (Hebrew)" charset="0"/>
                <a:cs typeface="Times New Roman (Hebrew)" charset="0"/>
              </a:defRPr>
            </a:lvl2pPr>
            <a:lvl3pPr marL="1143000" indent="-228600" eaLnBrk="0" hangingPunct="0">
              <a:defRPr sz="2400">
                <a:solidFill>
                  <a:schemeClr val="tx1"/>
                </a:solidFill>
                <a:latin typeface="Times New Roman" charset="0"/>
                <a:ea typeface="Times New Roman (Hebrew)" charset="0"/>
                <a:cs typeface="Times New Roman (Hebrew)" charset="0"/>
              </a:defRPr>
            </a:lvl3pPr>
            <a:lvl4pPr marL="1600200" indent="-228600" eaLnBrk="0" hangingPunct="0">
              <a:defRPr sz="2400">
                <a:solidFill>
                  <a:schemeClr val="tx1"/>
                </a:solidFill>
                <a:latin typeface="Times New Roman" charset="0"/>
                <a:ea typeface="Times New Roman (Hebrew)" charset="0"/>
                <a:cs typeface="Times New Roman (Hebrew)" charset="0"/>
              </a:defRPr>
            </a:lvl4pPr>
            <a:lvl5pPr marL="2057400" indent="-228600" eaLnBrk="0" hangingPunct="0">
              <a:defRPr sz="2400">
                <a:solidFill>
                  <a:schemeClr val="tx1"/>
                </a:solidFill>
                <a:latin typeface="Times New Roman" charset="0"/>
                <a:ea typeface="Times New Roman (Hebrew)" charset="0"/>
                <a:cs typeface="Times New Roman (Hebrew)" charset="0"/>
              </a:defRPr>
            </a:lvl5pPr>
            <a:lvl6pPr marL="25146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718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4290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862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algn="l" rtl="0" eaLnBrk="1" hangingPunct="1">
              <a:spcBef>
                <a:spcPct val="50000"/>
              </a:spcBef>
            </a:pPr>
            <a:r>
              <a:rPr lang="de-CH" sz="2000" b="1" dirty="0">
                <a:solidFill>
                  <a:srgbClr val="262699"/>
                </a:solidFill>
                <a:latin typeface="Arial" charset="0"/>
                <a:cs typeface="Arial" charset="0"/>
              </a:rPr>
              <a:t>Dolly, </a:t>
            </a:r>
            <a:r>
              <a:rPr lang="de-CH" sz="2000" b="1" dirty="0" err="1">
                <a:solidFill>
                  <a:srgbClr val="262699"/>
                </a:solidFill>
                <a:latin typeface="Arial" charset="0"/>
                <a:cs typeface="Arial" charset="0"/>
              </a:rPr>
              <a:t>born</a:t>
            </a:r>
            <a:r>
              <a:rPr lang="de-CH" sz="2000" b="1" dirty="0">
                <a:solidFill>
                  <a:srgbClr val="262699"/>
                </a:solidFill>
                <a:latin typeface="Arial" charset="0"/>
                <a:cs typeface="Arial" charset="0"/>
              </a:rPr>
              <a:t> </a:t>
            </a:r>
            <a:r>
              <a:rPr lang="de-CH" sz="2000" b="1" dirty="0" err="1">
                <a:solidFill>
                  <a:srgbClr val="262699"/>
                </a:solidFill>
                <a:latin typeface="Arial" charset="0"/>
                <a:cs typeface="Arial" charset="0"/>
              </a:rPr>
              <a:t>July</a:t>
            </a:r>
            <a:r>
              <a:rPr lang="de-CH" sz="2000" b="1" dirty="0">
                <a:solidFill>
                  <a:srgbClr val="262699"/>
                </a:solidFill>
                <a:latin typeface="Arial" charset="0"/>
                <a:cs typeface="Arial" charset="0"/>
              </a:rPr>
              <a:t> 1996</a:t>
            </a:r>
            <a:endParaRPr lang="de-DE" sz="2000" b="1" dirty="0">
              <a:solidFill>
                <a:srgbClr val="262699"/>
              </a:solidFill>
              <a:latin typeface="Arial" charset="0"/>
              <a:cs typeface="Arial" charset="0"/>
            </a:endParaRPr>
          </a:p>
        </p:txBody>
      </p:sp>
      <p:sp>
        <p:nvSpPr>
          <p:cNvPr id="476185" name="Line 25"/>
          <p:cNvSpPr>
            <a:spLocks noChangeShapeType="1"/>
          </p:cNvSpPr>
          <p:nvPr/>
        </p:nvSpPr>
        <p:spPr bwMode="auto">
          <a:xfrm>
            <a:off x="3276600" y="2349500"/>
            <a:ext cx="1295400"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262699"/>
              </a:solidFill>
            </a:endParaRPr>
          </a:p>
        </p:txBody>
      </p:sp>
      <p:sp>
        <p:nvSpPr>
          <p:cNvPr id="476186" name="Line 26"/>
          <p:cNvSpPr>
            <a:spLocks noChangeShapeType="1"/>
          </p:cNvSpPr>
          <p:nvPr/>
        </p:nvSpPr>
        <p:spPr bwMode="auto">
          <a:xfrm>
            <a:off x="3276600" y="2349500"/>
            <a:ext cx="719138" cy="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6187" name="Oval 27"/>
          <p:cNvSpPr>
            <a:spLocks noChangeArrowheads="1"/>
          </p:cNvSpPr>
          <p:nvPr/>
        </p:nvSpPr>
        <p:spPr bwMode="auto">
          <a:xfrm>
            <a:off x="5076825" y="1987550"/>
            <a:ext cx="865188" cy="719138"/>
          </a:xfrm>
          <a:prstGeom prst="ellipse">
            <a:avLst/>
          </a:prstGeom>
          <a:solidFill>
            <a:schemeClr val="tx1"/>
          </a:solidFill>
          <a:ln w="12700">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476188" name="Line 28"/>
          <p:cNvSpPr>
            <a:spLocks noChangeShapeType="1"/>
          </p:cNvSpPr>
          <p:nvPr/>
        </p:nvSpPr>
        <p:spPr bwMode="auto">
          <a:xfrm>
            <a:off x="6516688" y="2278063"/>
            <a:ext cx="576262"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262699"/>
              </a:solidFill>
            </a:endParaRPr>
          </a:p>
        </p:txBody>
      </p:sp>
      <p:sp>
        <p:nvSpPr>
          <p:cNvPr id="476189" name="Oval 29"/>
          <p:cNvSpPr>
            <a:spLocks noChangeArrowheads="1"/>
          </p:cNvSpPr>
          <p:nvPr/>
        </p:nvSpPr>
        <p:spPr bwMode="auto">
          <a:xfrm>
            <a:off x="5364163" y="2060575"/>
            <a:ext cx="73025" cy="287338"/>
          </a:xfrm>
          <a:prstGeom prst="ellipse">
            <a:avLst/>
          </a:prstGeom>
          <a:solidFill>
            <a:schemeClr val="accent1"/>
          </a:solidFill>
          <a:ln w="12700">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476190" name="Oval 30"/>
          <p:cNvSpPr>
            <a:spLocks noChangeArrowheads="1"/>
          </p:cNvSpPr>
          <p:nvPr/>
        </p:nvSpPr>
        <p:spPr bwMode="auto">
          <a:xfrm>
            <a:off x="5364163" y="2349500"/>
            <a:ext cx="73025" cy="287338"/>
          </a:xfrm>
          <a:prstGeom prst="ellipse">
            <a:avLst/>
          </a:prstGeom>
          <a:solidFill>
            <a:schemeClr val="accent1"/>
          </a:solidFill>
          <a:ln w="12700">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476191" name="Oval 31"/>
          <p:cNvSpPr>
            <a:spLocks noChangeArrowheads="1"/>
          </p:cNvSpPr>
          <p:nvPr/>
        </p:nvSpPr>
        <p:spPr bwMode="auto">
          <a:xfrm>
            <a:off x="5580063" y="2060575"/>
            <a:ext cx="73025" cy="287338"/>
          </a:xfrm>
          <a:prstGeom prst="ellipse">
            <a:avLst/>
          </a:prstGeom>
          <a:solidFill>
            <a:schemeClr val="accent1"/>
          </a:solidFill>
          <a:ln w="12700">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476192" name="Oval 32"/>
          <p:cNvSpPr>
            <a:spLocks noChangeArrowheads="1"/>
          </p:cNvSpPr>
          <p:nvPr/>
        </p:nvSpPr>
        <p:spPr bwMode="auto">
          <a:xfrm>
            <a:off x="5581650" y="2349500"/>
            <a:ext cx="73025" cy="287338"/>
          </a:xfrm>
          <a:prstGeom prst="ellipse">
            <a:avLst/>
          </a:prstGeom>
          <a:solidFill>
            <a:schemeClr val="accent1"/>
          </a:solidFill>
          <a:ln w="28575">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476193" name="Oval 33"/>
          <p:cNvSpPr>
            <a:spLocks noChangeArrowheads="1"/>
          </p:cNvSpPr>
          <p:nvPr/>
        </p:nvSpPr>
        <p:spPr bwMode="auto">
          <a:xfrm>
            <a:off x="7235825" y="1989138"/>
            <a:ext cx="865188" cy="719137"/>
          </a:xfrm>
          <a:prstGeom prst="ellipse">
            <a:avLst/>
          </a:prstGeom>
          <a:solidFill>
            <a:schemeClr val="tx1"/>
          </a:solidFill>
          <a:ln w="28575">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476194" name="Oval 34"/>
          <p:cNvSpPr>
            <a:spLocks noChangeArrowheads="1"/>
          </p:cNvSpPr>
          <p:nvPr/>
        </p:nvSpPr>
        <p:spPr bwMode="auto">
          <a:xfrm>
            <a:off x="7523163" y="2062163"/>
            <a:ext cx="73025" cy="287337"/>
          </a:xfrm>
          <a:prstGeom prst="ellipse">
            <a:avLst/>
          </a:prstGeom>
          <a:solidFill>
            <a:schemeClr val="accent1"/>
          </a:solidFill>
          <a:ln w="12700">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476195" name="Oval 35"/>
          <p:cNvSpPr>
            <a:spLocks noChangeArrowheads="1"/>
          </p:cNvSpPr>
          <p:nvPr/>
        </p:nvSpPr>
        <p:spPr bwMode="auto">
          <a:xfrm>
            <a:off x="7523163" y="2351088"/>
            <a:ext cx="73025" cy="287337"/>
          </a:xfrm>
          <a:prstGeom prst="ellipse">
            <a:avLst/>
          </a:prstGeom>
          <a:solidFill>
            <a:schemeClr val="accent1"/>
          </a:solidFill>
          <a:ln w="12700">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476196" name="Oval 36"/>
          <p:cNvSpPr>
            <a:spLocks noChangeArrowheads="1"/>
          </p:cNvSpPr>
          <p:nvPr/>
        </p:nvSpPr>
        <p:spPr bwMode="auto">
          <a:xfrm>
            <a:off x="7739063" y="2062163"/>
            <a:ext cx="73025" cy="287337"/>
          </a:xfrm>
          <a:prstGeom prst="ellipse">
            <a:avLst/>
          </a:prstGeom>
          <a:solidFill>
            <a:schemeClr val="accent1"/>
          </a:solidFill>
          <a:ln w="12700">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476197" name="Oval 37"/>
          <p:cNvSpPr>
            <a:spLocks noChangeArrowheads="1"/>
          </p:cNvSpPr>
          <p:nvPr/>
        </p:nvSpPr>
        <p:spPr bwMode="auto">
          <a:xfrm>
            <a:off x="7740650" y="2351088"/>
            <a:ext cx="73025" cy="287337"/>
          </a:xfrm>
          <a:prstGeom prst="ellipse">
            <a:avLst/>
          </a:prstGeom>
          <a:solidFill>
            <a:schemeClr val="accent1"/>
          </a:solidFill>
          <a:ln w="12700">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476198" name="Line 38"/>
          <p:cNvSpPr>
            <a:spLocks noChangeShapeType="1"/>
          </p:cNvSpPr>
          <p:nvPr/>
        </p:nvSpPr>
        <p:spPr bwMode="auto">
          <a:xfrm>
            <a:off x="3348038" y="2636838"/>
            <a:ext cx="0" cy="1152525"/>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76199" name="Line 39"/>
          <p:cNvSpPr>
            <a:spLocks noChangeShapeType="1"/>
          </p:cNvSpPr>
          <p:nvPr/>
        </p:nvSpPr>
        <p:spPr bwMode="auto">
          <a:xfrm>
            <a:off x="3348038" y="2636838"/>
            <a:ext cx="0" cy="1008062"/>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704" name="Oval 40"/>
          <p:cNvSpPr>
            <a:spLocks noChangeArrowheads="1"/>
          </p:cNvSpPr>
          <p:nvPr/>
        </p:nvSpPr>
        <p:spPr bwMode="auto">
          <a:xfrm>
            <a:off x="2700338" y="3860800"/>
            <a:ext cx="1368425" cy="1152525"/>
          </a:xfrm>
          <a:prstGeom prst="ellipse">
            <a:avLst/>
          </a:prstGeom>
          <a:gradFill rotWithShape="1">
            <a:gsLst>
              <a:gs pos="0">
                <a:schemeClr val="accent1"/>
              </a:gs>
              <a:gs pos="100000">
                <a:schemeClr val="accent1">
                  <a:gamma/>
                  <a:shade val="46275"/>
                  <a:invGamma/>
                </a:schemeClr>
              </a:gs>
            </a:gsLst>
            <a:lin ang="5400000" scaled="1"/>
          </a:gradFill>
          <a:ln w="28575">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476201" name="Oval 41"/>
          <p:cNvSpPr>
            <a:spLocks noChangeArrowheads="1"/>
          </p:cNvSpPr>
          <p:nvPr/>
        </p:nvSpPr>
        <p:spPr bwMode="auto">
          <a:xfrm>
            <a:off x="2989263" y="4076700"/>
            <a:ext cx="792162" cy="719138"/>
          </a:xfrm>
          <a:prstGeom prst="ellipse">
            <a:avLst/>
          </a:prstGeom>
          <a:solidFill>
            <a:schemeClr val="tx1"/>
          </a:solidFill>
          <a:ln w="28575">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476202" name="Oval 42"/>
          <p:cNvSpPr>
            <a:spLocks noChangeArrowheads="1"/>
          </p:cNvSpPr>
          <p:nvPr/>
        </p:nvSpPr>
        <p:spPr bwMode="auto">
          <a:xfrm>
            <a:off x="3346450" y="4149725"/>
            <a:ext cx="73025" cy="287338"/>
          </a:xfrm>
          <a:prstGeom prst="ellipse">
            <a:avLst/>
          </a:prstGeom>
          <a:solidFill>
            <a:schemeClr val="accent1"/>
          </a:solidFill>
          <a:ln w="12700">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476203" name="Oval 43"/>
          <p:cNvSpPr>
            <a:spLocks noChangeArrowheads="1"/>
          </p:cNvSpPr>
          <p:nvPr/>
        </p:nvSpPr>
        <p:spPr bwMode="auto">
          <a:xfrm>
            <a:off x="3346450" y="4438650"/>
            <a:ext cx="73025" cy="287338"/>
          </a:xfrm>
          <a:prstGeom prst="ellipse">
            <a:avLst/>
          </a:prstGeom>
          <a:solidFill>
            <a:schemeClr val="accent1"/>
          </a:solidFill>
          <a:ln w="12700">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369708" name="Oval 44"/>
          <p:cNvSpPr>
            <a:spLocks noChangeArrowheads="1"/>
          </p:cNvSpPr>
          <p:nvPr/>
        </p:nvSpPr>
        <p:spPr bwMode="auto">
          <a:xfrm>
            <a:off x="4859338" y="3789363"/>
            <a:ext cx="1368425" cy="1152525"/>
          </a:xfrm>
          <a:prstGeom prst="ellipse">
            <a:avLst/>
          </a:prstGeom>
          <a:gradFill rotWithShape="1">
            <a:gsLst>
              <a:gs pos="0">
                <a:schemeClr val="accent1"/>
              </a:gs>
              <a:gs pos="50000">
                <a:schemeClr val="accent1">
                  <a:gamma/>
                  <a:shade val="46275"/>
                  <a:invGamma/>
                </a:schemeClr>
              </a:gs>
              <a:gs pos="100000">
                <a:schemeClr val="accent1"/>
              </a:gs>
            </a:gsLst>
            <a:lin ang="5400000" scaled="1"/>
          </a:gradFill>
          <a:ln w="28575">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709" name="Oval 45"/>
          <p:cNvSpPr>
            <a:spLocks noChangeArrowheads="1"/>
          </p:cNvSpPr>
          <p:nvPr/>
        </p:nvSpPr>
        <p:spPr bwMode="auto">
          <a:xfrm>
            <a:off x="7019925" y="3860800"/>
            <a:ext cx="1368425" cy="1152525"/>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8575">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476206" name="Oval 46"/>
          <p:cNvSpPr>
            <a:spLocks noChangeArrowheads="1"/>
          </p:cNvSpPr>
          <p:nvPr/>
        </p:nvSpPr>
        <p:spPr bwMode="auto">
          <a:xfrm>
            <a:off x="7235825" y="4076700"/>
            <a:ext cx="865188" cy="719138"/>
          </a:xfrm>
          <a:prstGeom prst="ellipse">
            <a:avLst/>
          </a:prstGeom>
          <a:solidFill>
            <a:schemeClr val="tx1"/>
          </a:solidFill>
          <a:ln w="28575">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476207" name="Oval 47"/>
          <p:cNvSpPr>
            <a:spLocks noChangeArrowheads="1"/>
          </p:cNvSpPr>
          <p:nvPr/>
        </p:nvSpPr>
        <p:spPr bwMode="auto">
          <a:xfrm>
            <a:off x="7523163" y="4149725"/>
            <a:ext cx="73025" cy="287338"/>
          </a:xfrm>
          <a:prstGeom prst="ellipse">
            <a:avLst/>
          </a:prstGeom>
          <a:solidFill>
            <a:schemeClr val="accent1"/>
          </a:solidFill>
          <a:ln w="12700">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476208" name="Oval 48"/>
          <p:cNvSpPr>
            <a:spLocks noChangeArrowheads="1"/>
          </p:cNvSpPr>
          <p:nvPr/>
        </p:nvSpPr>
        <p:spPr bwMode="auto">
          <a:xfrm>
            <a:off x="7523163" y="4438650"/>
            <a:ext cx="73025" cy="287338"/>
          </a:xfrm>
          <a:prstGeom prst="ellipse">
            <a:avLst/>
          </a:prstGeom>
          <a:solidFill>
            <a:schemeClr val="accent1"/>
          </a:solidFill>
          <a:ln w="12700">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476209" name="Oval 49"/>
          <p:cNvSpPr>
            <a:spLocks noChangeArrowheads="1"/>
          </p:cNvSpPr>
          <p:nvPr/>
        </p:nvSpPr>
        <p:spPr bwMode="auto">
          <a:xfrm>
            <a:off x="7739063" y="4149725"/>
            <a:ext cx="73025" cy="287338"/>
          </a:xfrm>
          <a:prstGeom prst="ellipse">
            <a:avLst/>
          </a:prstGeom>
          <a:solidFill>
            <a:schemeClr val="accent1"/>
          </a:solidFill>
          <a:ln w="12700">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476210" name="Oval 50"/>
          <p:cNvSpPr>
            <a:spLocks noChangeArrowheads="1"/>
          </p:cNvSpPr>
          <p:nvPr/>
        </p:nvSpPr>
        <p:spPr bwMode="auto">
          <a:xfrm>
            <a:off x="7740650" y="4438650"/>
            <a:ext cx="73025" cy="287338"/>
          </a:xfrm>
          <a:prstGeom prst="ellipse">
            <a:avLst/>
          </a:prstGeom>
          <a:solidFill>
            <a:schemeClr val="accent1"/>
          </a:solidFill>
          <a:ln w="12700">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476211" name="Line 51"/>
          <p:cNvSpPr>
            <a:spLocks noChangeShapeType="1"/>
          </p:cNvSpPr>
          <p:nvPr/>
        </p:nvSpPr>
        <p:spPr bwMode="auto">
          <a:xfrm>
            <a:off x="4211638" y="4508500"/>
            <a:ext cx="504825"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76212" name="Line 52"/>
          <p:cNvSpPr>
            <a:spLocks noChangeShapeType="1"/>
          </p:cNvSpPr>
          <p:nvPr/>
        </p:nvSpPr>
        <p:spPr bwMode="auto">
          <a:xfrm>
            <a:off x="6372225" y="4508500"/>
            <a:ext cx="504825"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262699"/>
              </a:solidFill>
            </a:endParaRPr>
          </a:p>
        </p:txBody>
      </p:sp>
      <p:sp>
        <p:nvSpPr>
          <p:cNvPr id="476213" name="Line 53"/>
          <p:cNvSpPr>
            <a:spLocks noChangeShapeType="1"/>
          </p:cNvSpPr>
          <p:nvPr/>
        </p:nvSpPr>
        <p:spPr bwMode="auto">
          <a:xfrm>
            <a:off x="7740650" y="2781300"/>
            <a:ext cx="0" cy="1223963"/>
          </a:xfrm>
          <a:prstGeom prst="line">
            <a:avLst/>
          </a:prstGeom>
          <a:noFill/>
          <a:ln w="38100" cmpd="dbl">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262699"/>
              </a:solidFill>
            </a:endParaRPr>
          </a:p>
        </p:txBody>
      </p:sp>
      <p:sp>
        <p:nvSpPr>
          <p:cNvPr id="476214" name="Line 54"/>
          <p:cNvSpPr>
            <a:spLocks noChangeShapeType="1"/>
          </p:cNvSpPr>
          <p:nvPr/>
        </p:nvSpPr>
        <p:spPr bwMode="auto">
          <a:xfrm flipV="1">
            <a:off x="5867400" y="3789363"/>
            <a:ext cx="433388" cy="360362"/>
          </a:xfrm>
          <a:prstGeom prst="line">
            <a:avLst/>
          </a:prstGeom>
          <a:noFill/>
          <a:ln w="38100" cmpd="dbl">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262699"/>
              </a:solidFill>
            </a:endParaRPr>
          </a:p>
        </p:txBody>
      </p:sp>
      <p:sp>
        <p:nvSpPr>
          <p:cNvPr id="476215" name="Oval 55"/>
          <p:cNvSpPr>
            <a:spLocks noChangeArrowheads="1"/>
          </p:cNvSpPr>
          <p:nvPr/>
        </p:nvSpPr>
        <p:spPr bwMode="auto">
          <a:xfrm>
            <a:off x="6156325" y="2997200"/>
            <a:ext cx="792163" cy="719138"/>
          </a:xfrm>
          <a:prstGeom prst="ellipse">
            <a:avLst/>
          </a:prstGeom>
          <a:solidFill>
            <a:schemeClr val="tx1"/>
          </a:solidFill>
          <a:ln w="12700">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476216" name="Oval 56"/>
          <p:cNvSpPr>
            <a:spLocks noChangeArrowheads="1"/>
          </p:cNvSpPr>
          <p:nvPr/>
        </p:nvSpPr>
        <p:spPr bwMode="auto">
          <a:xfrm>
            <a:off x="6513513" y="3070225"/>
            <a:ext cx="73025" cy="287338"/>
          </a:xfrm>
          <a:prstGeom prst="ellipse">
            <a:avLst/>
          </a:prstGeom>
          <a:solidFill>
            <a:schemeClr val="accent1"/>
          </a:solidFill>
          <a:ln w="12700">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476217" name="Oval 57"/>
          <p:cNvSpPr>
            <a:spLocks noChangeArrowheads="1"/>
          </p:cNvSpPr>
          <p:nvPr/>
        </p:nvSpPr>
        <p:spPr bwMode="auto">
          <a:xfrm>
            <a:off x="6513513" y="3359150"/>
            <a:ext cx="73025" cy="287338"/>
          </a:xfrm>
          <a:prstGeom prst="ellipse">
            <a:avLst/>
          </a:prstGeom>
          <a:solidFill>
            <a:schemeClr val="accent1"/>
          </a:solidFill>
          <a:ln w="28575">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369722" name="Oval 58"/>
          <p:cNvSpPr>
            <a:spLocks noChangeArrowheads="1"/>
          </p:cNvSpPr>
          <p:nvPr/>
        </p:nvSpPr>
        <p:spPr bwMode="auto">
          <a:xfrm>
            <a:off x="7091363" y="5659438"/>
            <a:ext cx="720725" cy="649287"/>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8575">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476219" name="Oval 59"/>
          <p:cNvSpPr>
            <a:spLocks noChangeArrowheads="1"/>
          </p:cNvSpPr>
          <p:nvPr/>
        </p:nvSpPr>
        <p:spPr bwMode="auto">
          <a:xfrm>
            <a:off x="7307263" y="5803900"/>
            <a:ext cx="288925" cy="360363"/>
          </a:xfrm>
          <a:prstGeom prst="ellipse">
            <a:avLst/>
          </a:prstGeom>
          <a:solidFill>
            <a:schemeClr val="tx1"/>
          </a:solidFill>
          <a:ln w="28575">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369724" name="Oval 60"/>
          <p:cNvSpPr>
            <a:spLocks noChangeArrowheads="1"/>
          </p:cNvSpPr>
          <p:nvPr/>
        </p:nvSpPr>
        <p:spPr bwMode="auto">
          <a:xfrm>
            <a:off x="7667625" y="5659438"/>
            <a:ext cx="720725" cy="649287"/>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8575">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476221" name="Oval 61"/>
          <p:cNvSpPr>
            <a:spLocks noChangeArrowheads="1"/>
          </p:cNvSpPr>
          <p:nvPr/>
        </p:nvSpPr>
        <p:spPr bwMode="auto">
          <a:xfrm>
            <a:off x="7885113" y="5803900"/>
            <a:ext cx="288925" cy="360363"/>
          </a:xfrm>
          <a:prstGeom prst="ellipse">
            <a:avLst/>
          </a:prstGeom>
          <a:solidFill>
            <a:schemeClr val="tx1"/>
          </a:solidFill>
          <a:ln w="28575">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476222" name="Line 62"/>
          <p:cNvSpPr>
            <a:spLocks noChangeShapeType="1"/>
          </p:cNvSpPr>
          <p:nvPr/>
        </p:nvSpPr>
        <p:spPr bwMode="auto">
          <a:xfrm>
            <a:off x="7740650" y="5084763"/>
            <a:ext cx="0" cy="4318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262699"/>
              </a:solidFill>
            </a:endParaRPr>
          </a:p>
        </p:txBody>
      </p:sp>
      <p:sp>
        <p:nvSpPr>
          <p:cNvPr id="369727" name="Oval 63"/>
          <p:cNvSpPr>
            <a:spLocks noChangeArrowheads="1"/>
          </p:cNvSpPr>
          <p:nvPr/>
        </p:nvSpPr>
        <p:spPr bwMode="auto">
          <a:xfrm>
            <a:off x="5289550" y="5734050"/>
            <a:ext cx="649288" cy="576263"/>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8575">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476224" name="Oval 64"/>
          <p:cNvSpPr>
            <a:spLocks noChangeArrowheads="1"/>
          </p:cNvSpPr>
          <p:nvPr/>
        </p:nvSpPr>
        <p:spPr bwMode="auto">
          <a:xfrm>
            <a:off x="5462588" y="5878513"/>
            <a:ext cx="260350" cy="319087"/>
          </a:xfrm>
          <a:prstGeom prst="ellipse">
            <a:avLst/>
          </a:prstGeom>
          <a:solidFill>
            <a:schemeClr val="tx1"/>
          </a:solidFill>
          <a:ln w="28575">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369729" name="Oval 65"/>
          <p:cNvSpPr>
            <a:spLocks noChangeArrowheads="1"/>
          </p:cNvSpPr>
          <p:nvPr/>
        </p:nvSpPr>
        <p:spPr bwMode="auto">
          <a:xfrm>
            <a:off x="5794375" y="5734050"/>
            <a:ext cx="649288" cy="576263"/>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8575">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476226" name="Oval 66"/>
          <p:cNvSpPr>
            <a:spLocks noChangeArrowheads="1"/>
          </p:cNvSpPr>
          <p:nvPr/>
        </p:nvSpPr>
        <p:spPr bwMode="auto">
          <a:xfrm>
            <a:off x="5967413" y="5878513"/>
            <a:ext cx="260350" cy="319087"/>
          </a:xfrm>
          <a:prstGeom prst="ellipse">
            <a:avLst/>
          </a:prstGeom>
          <a:solidFill>
            <a:schemeClr val="tx1"/>
          </a:solidFill>
          <a:ln w="28575">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369731" name="Oval 67"/>
          <p:cNvSpPr>
            <a:spLocks noChangeArrowheads="1"/>
          </p:cNvSpPr>
          <p:nvPr/>
        </p:nvSpPr>
        <p:spPr bwMode="auto">
          <a:xfrm>
            <a:off x="5505450" y="5445125"/>
            <a:ext cx="649288" cy="576263"/>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8575">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476228" name="Oval 68"/>
          <p:cNvSpPr>
            <a:spLocks noChangeArrowheads="1"/>
          </p:cNvSpPr>
          <p:nvPr/>
        </p:nvSpPr>
        <p:spPr bwMode="auto">
          <a:xfrm>
            <a:off x="5678488" y="5589588"/>
            <a:ext cx="260350" cy="319087"/>
          </a:xfrm>
          <a:prstGeom prst="ellipse">
            <a:avLst/>
          </a:prstGeom>
          <a:solidFill>
            <a:schemeClr val="tx1"/>
          </a:solidFill>
          <a:ln w="28575">
            <a:solidFill>
              <a:schemeClr val="tx1"/>
            </a:solidFill>
            <a:round/>
            <a:headEnd/>
            <a:tailEnd/>
          </a:ln>
        </p:spPr>
        <p:txBody>
          <a:bodyPr wrap="none" anchor="ctr"/>
          <a:lstStyle/>
          <a:p>
            <a:pPr algn="ctr" rtl="0"/>
            <a:endParaRPr lang="en-US" sz="1800">
              <a:solidFill>
                <a:srgbClr val="FFFF00"/>
              </a:solidFill>
              <a:latin typeface="Arial" charset="0"/>
              <a:cs typeface="Arial" charset="0"/>
            </a:endParaRPr>
          </a:p>
        </p:txBody>
      </p:sp>
      <p:sp>
        <p:nvSpPr>
          <p:cNvPr id="369733" name="Oval 69"/>
          <p:cNvSpPr>
            <a:spLocks noChangeArrowheads="1"/>
          </p:cNvSpPr>
          <p:nvPr/>
        </p:nvSpPr>
        <p:spPr bwMode="auto">
          <a:xfrm>
            <a:off x="3706813" y="6092825"/>
            <a:ext cx="360362" cy="431800"/>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8575">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734" name="Oval 70"/>
          <p:cNvSpPr>
            <a:spLocks noChangeArrowheads="1"/>
          </p:cNvSpPr>
          <p:nvPr/>
        </p:nvSpPr>
        <p:spPr bwMode="auto">
          <a:xfrm>
            <a:off x="3879850" y="6172200"/>
            <a:ext cx="144463" cy="239713"/>
          </a:xfrm>
          <a:prstGeom prst="ellipse">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28575">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735" name="Oval 71"/>
          <p:cNvSpPr>
            <a:spLocks noChangeArrowheads="1"/>
          </p:cNvSpPr>
          <p:nvPr/>
        </p:nvSpPr>
        <p:spPr bwMode="auto">
          <a:xfrm>
            <a:off x="3490913" y="5878513"/>
            <a:ext cx="360362" cy="431800"/>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8575">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736" name="Oval 72"/>
          <p:cNvSpPr>
            <a:spLocks noChangeArrowheads="1"/>
          </p:cNvSpPr>
          <p:nvPr/>
        </p:nvSpPr>
        <p:spPr bwMode="auto">
          <a:xfrm>
            <a:off x="3635375" y="5957888"/>
            <a:ext cx="144463" cy="239712"/>
          </a:xfrm>
          <a:prstGeom prst="ellipse">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28575">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737" name="Oval 73"/>
          <p:cNvSpPr>
            <a:spLocks noChangeArrowheads="1"/>
          </p:cNvSpPr>
          <p:nvPr/>
        </p:nvSpPr>
        <p:spPr bwMode="auto">
          <a:xfrm>
            <a:off x="3851275" y="5878513"/>
            <a:ext cx="360363" cy="431800"/>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8575">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738" name="Oval 74"/>
          <p:cNvSpPr>
            <a:spLocks noChangeArrowheads="1"/>
          </p:cNvSpPr>
          <p:nvPr/>
        </p:nvSpPr>
        <p:spPr bwMode="auto">
          <a:xfrm>
            <a:off x="4024313" y="5957888"/>
            <a:ext cx="144462" cy="239712"/>
          </a:xfrm>
          <a:prstGeom prst="ellipse">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28575">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739" name="Oval 75"/>
          <p:cNvSpPr>
            <a:spLocks noChangeArrowheads="1"/>
          </p:cNvSpPr>
          <p:nvPr/>
        </p:nvSpPr>
        <p:spPr bwMode="auto">
          <a:xfrm>
            <a:off x="3706813" y="5661025"/>
            <a:ext cx="360362" cy="431800"/>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8575">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740" name="Oval 76"/>
          <p:cNvSpPr>
            <a:spLocks noChangeArrowheads="1"/>
          </p:cNvSpPr>
          <p:nvPr/>
        </p:nvSpPr>
        <p:spPr bwMode="auto">
          <a:xfrm>
            <a:off x="3879850" y="5740400"/>
            <a:ext cx="144463" cy="239713"/>
          </a:xfrm>
          <a:prstGeom prst="ellipse">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28575">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476237" name="Line 77"/>
          <p:cNvSpPr>
            <a:spLocks noChangeShapeType="1"/>
          </p:cNvSpPr>
          <p:nvPr/>
        </p:nvSpPr>
        <p:spPr bwMode="auto">
          <a:xfrm flipH="1">
            <a:off x="6515100" y="6092825"/>
            <a:ext cx="504825"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262699"/>
              </a:solidFill>
            </a:endParaRPr>
          </a:p>
        </p:txBody>
      </p:sp>
      <p:sp>
        <p:nvSpPr>
          <p:cNvPr id="369742" name="Oval 78"/>
          <p:cNvSpPr>
            <a:spLocks noChangeArrowheads="1"/>
          </p:cNvSpPr>
          <p:nvPr/>
        </p:nvSpPr>
        <p:spPr bwMode="auto">
          <a:xfrm rot="5400000">
            <a:off x="1673225" y="6435726"/>
            <a:ext cx="179387" cy="144462"/>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12700">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743" name="Oval 79"/>
          <p:cNvSpPr>
            <a:spLocks noChangeArrowheads="1"/>
          </p:cNvSpPr>
          <p:nvPr/>
        </p:nvSpPr>
        <p:spPr bwMode="auto">
          <a:xfrm rot="5400000">
            <a:off x="1743869" y="6479381"/>
            <a:ext cx="71438" cy="79375"/>
          </a:xfrm>
          <a:prstGeom prst="ellipse">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12700">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744" name="Oval 80"/>
          <p:cNvSpPr>
            <a:spLocks noChangeArrowheads="1"/>
          </p:cNvSpPr>
          <p:nvPr/>
        </p:nvSpPr>
        <p:spPr bwMode="auto">
          <a:xfrm rot="5400000">
            <a:off x="1817688" y="6399212"/>
            <a:ext cx="179388" cy="144463"/>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12700">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745" name="Oval 81"/>
          <p:cNvSpPr>
            <a:spLocks noChangeArrowheads="1"/>
          </p:cNvSpPr>
          <p:nvPr/>
        </p:nvSpPr>
        <p:spPr bwMode="auto">
          <a:xfrm rot="5400000">
            <a:off x="1888332" y="6442869"/>
            <a:ext cx="71437" cy="79375"/>
          </a:xfrm>
          <a:prstGeom prst="ellipse">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12700">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746" name="Oval 82"/>
          <p:cNvSpPr>
            <a:spLocks noChangeArrowheads="1"/>
          </p:cNvSpPr>
          <p:nvPr/>
        </p:nvSpPr>
        <p:spPr bwMode="auto">
          <a:xfrm rot="5400000">
            <a:off x="1890713" y="6146800"/>
            <a:ext cx="179387" cy="144463"/>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12700">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747" name="Oval 83"/>
          <p:cNvSpPr>
            <a:spLocks noChangeArrowheads="1"/>
          </p:cNvSpPr>
          <p:nvPr/>
        </p:nvSpPr>
        <p:spPr bwMode="auto">
          <a:xfrm rot="5400000">
            <a:off x="1961357" y="6190456"/>
            <a:ext cx="71438" cy="79375"/>
          </a:xfrm>
          <a:prstGeom prst="ellipse">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12700">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748" name="Oval 84"/>
          <p:cNvSpPr>
            <a:spLocks noChangeArrowheads="1"/>
          </p:cNvSpPr>
          <p:nvPr/>
        </p:nvSpPr>
        <p:spPr bwMode="auto">
          <a:xfrm rot="5400000">
            <a:off x="1601788" y="6146800"/>
            <a:ext cx="179387" cy="144463"/>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12700">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749" name="Oval 85"/>
          <p:cNvSpPr>
            <a:spLocks noChangeArrowheads="1"/>
          </p:cNvSpPr>
          <p:nvPr/>
        </p:nvSpPr>
        <p:spPr bwMode="auto">
          <a:xfrm rot="5400000">
            <a:off x="1672432" y="6190456"/>
            <a:ext cx="71438" cy="79375"/>
          </a:xfrm>
          <a:prstGeom prst="ellipse">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12700">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750" name="Oval 86"/>
          <p:cNvSpPr>
            <a:spLocks noChangeArrowheads="1"/>
          </p:cNvSpPr>
          <p:nvPr/>
        </p:nvSpPr>
        <p:spPr bwMode="auto">
          <a:xfrm rot="5400000">
            <a:off x="1746250" y="6327776"/>
            <a:ext cx="179387" cy="144462"/>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12700">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751" name="Oval 87"/>
          <p:cNvSpPr>
            <a:spLocks noChangeArrowheads="1"/>
          </p:cNvSpPr>
          <p:nvPr/>
        </p:nvSpPr>
        <p:spPr bwMode="auto">
          <a:xfrm rot="5400000">
            <a:off x="1816894" y="6369844"/>
            <a:ext cx="71437" cy="79375"/>
          </a:xfrm>
          <a:prstGeom prst="ellipse">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12700">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752" name="Oval 88"/>
          <p:cNvSpPr>
            <a:spLocks noChangeArrowheads="1"/>
          </p:cNvSpPr>
          <p:nvPr/>
        </p:nvSpPr>
        <p:spPr bwMode="auto">
          <a:xfrm rot="5400000">
            <a:off x="1673225" y="6291263"/>
            <a:ext cx="179388" cy="144462"/>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12700">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753" name="Oval 89"/>
          <p:cNvSpPr>
            <a:spLocks noChangeArrowheads="1"/>
          </p:cNvSpPr>
          <p:nvPr/>
        </p:nvSpPr>
        <p:spPr bwMode="auto">
          <a:xfrm rot="5400000">
            <a:off x="1715294" y="6334919"/>
            <a:ext cx="71437" cy="79375"/>
          </a:xfrm>
          <a:prstGeom prst="ellipse">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12700">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754" name="Oval 90"/>
          <p:cNvSpPr>
            <a:spLocks noChangeArrowheads="1"/>
          </p:cNvSpPr>
          <p:nvPr/>
        </p:nvSpPr>
        <p:spPr bwMode="auto">
          <a:xfrm rot="5400000">
            <a:off x="1962150" y="6364288"/>
            <a:ext cx="179388" cy="144462"/>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12700">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755" name="Oval 91"/>
          <p:cNvSpPr>
            <a:spLocks noChangeArrowheads="1"/>
          </p:cNvSpPr>
          <p:nvPr/>
        </p:nvSpPr>
        <p:spPr bwMode="auto">
          <a:xfrm rot="5400000">
            <a:off x="2032794" y="6407944"/>
            <a:ext cx="71437" cy="79375"/>
          </a:xfrm>
          <a:prstGeom prst="ellipse">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12700">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756" name="Oval 92"/>
          <p:cNvSpPr>
            <a:spLocks noChangeArrowheads="1"/>
          </p:cNvSpPr>
          <p:nvPr/>
        </p:nvSpPr>
        <p:spPr bwMode="auto">
          <a:xfrm rot="5400000">
            <a:off x="1746250" y="6219826"/>
            <a:ext cx="179387" cy="144462"/>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12700">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369757" name="Oval 93"/>
          <p:cNvSpPr>
            <a:spLocks noChangeArrowheads="1"/>
          </p:cNvSpPr>
          <p:nvPr/>
        </p:nvSpPr>
        <p:spPr bwMode="auto">
          <a:xfrm rot="5400000">
            <a:off x="1816894" y="6261894"/>
            <a:ext cx="71437" cy="79375"/>
          </a:xfrm>
          <a:prstGeom prst="ellipse">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12700">
            <a:solidFill>
              <a:schemeClr val="tx1"/>
            </a:solidFill>
            <a:round/>
            <a:headEnd/>
            <a:tailEnd/>
          </a:ln>
          <a:effectLst/>
        </p:spPr>
        <p:txBody>
          <a:bodyPr wrap="none" anchor="ctr"/>
          <a:lstStyle/>
          <a:p>
            <a:pPr algn="ctr" rtl="0">
              <a:defRPr/>
            </a:pPr>
            <a:endParaRPr lang="en-US" sz="1800">
              <a:solidFill>
                <a:srgbClr val="FFFF00"/>
              </a:solidFill>
              <a:latin typeface="Arial" pitchFamily="34" charset="0"/>
              <a:ea typeface="+mn-ea"/>
              <a:cs typeface="Arial" pitchFamily="34" charset="0"/>
            </a:endParaRPr>
          </a:p>
        </p:txBody>
      </p:sp>
      <p:sp>
        <p:nvSpPr>
          <p:cNvPr id="476254" name="Line 94"/>
          <p:cNvSpPr>
            <a:spLocks noChangeShapeType="1"/>
          </p:cNvSpPr>
          <p:nvPr/>
        </p:nvSpPr>
        <p:spPr bwMode="auto">
          <a:xfrm flipV="1">
            <a:off x="1835150" y="3789363"/>
            <a:ext cx="0" cy="1223962"/>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262699"/>
              </a:solidFill>
            </a:endParaRPr>
          </a:p>
        </p:txBody>
      </p:sp>
      <p:sp>
        <p:nvSpPr>
          <p:cNvPr id="476255" name="Line 95"/>
          <p:cNvSpPr>
            <a:spLocks noChangeShapeType="1"/>
          </p:cNvSpPr>
          <p:nvPr/>
        </p:nvSpPr>
        <p:spPr bwMode="auto">
          <a:xfrm flipH="1">
            <a:off x="4643438" y="6092825"/>
            <a:ext cx="504825"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262699"/>
              </a:solidFill>
            </a:endParaRPr>
          </a:p>
        </p:txBody>
      </p:sp>
      <p:sp>
        <p:nvSpPr>
          <p:cNvPr id="476256" name="Line 96"/>
          <p:cNvSpPr>
            <a:spLocks noChangeShapeType="1"/>
          </p:cNvSpPr>
          <p:nvPr/>
        </p:nvSpPr>
        <p:spPr bwMode="auto">
          <a:xfrm flipH="1">
            <a:off x="2627313" y="6092825"/>
            <a:ext cx="504825"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262699"/>
              </a:solidFill>
            </a:endParaRPr>
          </a:p>
        </p:txBody>
      </p:sp>
      <p:sp>
        <p:nvSpPr>
          <p:cNvPr id="476257" name="Text Box 97"/>
          <p:cNvSpPr txBox="1">
            <a:spLocks noChangeArrowheads="1"/>
          </p:cNvSpPr>
          <p:nvPr/>
        </p:nvSpPr>
        <p:spPr bwMode="auto">
          <a:xfrm>
            <a:off x="4498975" y="1468438"/>
            <a:ext cx="2736850" cy="304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Times New Roman (Hebrew)" charset="0"/>
              </a:defRPr>
            </a:lvl1pPr>
            <a:lvl2pPr marL="742950" indent="-285750" eaLnBrk="0" hangingPunct="0">
              <a:defRPr sz="2400">
                <a:solidFill>
                  <a:schemeClr val="tx1"/>
                </a:solidFill>
                <a:latin typeface="Times New Roman" charset="0"/>
                <a:ea typeface="Times New Roman (Hebrew)" charset="0"/>
                <a:cs typeface="Times New Roman (Hebrew)" charset="0"/>
              </a:defRPr>
            </a:lvl2pPr>
            <a:lvl3pPr marL="1143000" indent="-228600" eaLnBrk="0" hangingPunct="0">
              <a:defRPr sz="2400">
                <a:solidFill>
                  <a:schemeClr val="tx1"/>
                </a:solidFill>
                <a:latin typeface="Times New Roman" charset="0"/>
                <a:ea typeface="Times New Roman (Hebrew)" charset="0"/>
                <a:cs typeface="Times New Roman (Hebrew)" charset="0"/>
              </a:defRPr>
            </a:lvl3pPr>
            <a:lvl4pPr marL="1600200" indent="-228600" eaLnBrk="0" hangingPunct="0">
              <a:defRPr sz="2400">
                <a:solidFill>
                  <a:schemeClr val="tx1"/>
                </a:solidFill>
                <a:latin typeface="Times New Roman" charset="0"/>
                <a:ea typeface="Times New Roman (Hebrew)" charset="0"/>
                <a:cs typeface="Times New Roman (Hebrew)" charset="0"/>
              </a:defRPr>
            </a:lvl4pPr>
            <a:lvl5pPr marL="2057400" indent="-228600" eaLnBrk="0" hangingPunct="0">
              <a:defRPr sz="2400">
                <a:solidFill>
                  <a:schemeClr val="tx1"/>
                </a:solidFill>
                <a:latin typeface="Times New Roman" charset="0"/>
                <a:ea typeface="Times New Roman (Hebrew)" charset="0"/>
                <a:cs typeface="Times New Roman (Hebrew)" charset="0"/>
              </a:defRPr>
            </a:lvl5pPr>
            <a:lvl6pPr marL="25146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718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4290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862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algn="l" rtl="0" eaLnBrk="1" hangingPunct="1">
              <a:spcBef>
                <a:spcPct val="50000"/>
              </a:spcBef>
            </a:pPr>
            <a:r>
              <a:rPr lang="de-CH" sz="1400" b="1" dirty="0" err="1">
                <a:solidFill>
                  <a:srgbClr val="262699"/>
                </a:solidFill>
                <a:latin typeface="Arial" charset="0"/>
                <a:cs typeface="Arial" charset="0"/>
              </a:rPr>
              <a:t>Mammary</a:t>
            </a:r>
            <a:r>
              <a:rPr lang="de-CH" sz="1400" b="1" dirty="0">
                <a:solidFill>
                  <a:srgbClr val="262699"/>
                </a:solidFill>
                <a:latin typeface="Arial" charset="0"/>
                <a:cs typeface="Arial" charset="0"/>
              </a:rPr>
              <a:t> </a:t>
            </a:r>
            <a:r>
              <a:rPr lang="de-CH" sz="1400" b="1" dirty="0" err="1">
                <a:solidFill>
                  <a:srgbClr val="262699"/>
                </a:solidFill>
                <a:latin typeface="Arial" charset="0"/>
                <a:cs typeface="Arial" charset="0"/>
              </a:rPr>
              <a:t>somatic</a:t>
            </a:r>
            <a:r>
              <a:rPr lang="de-CH" sz="1400" b="1" dirty="0">
                <a:solidFill>
                  <a:srgbClr val="262699"/>
                </a:solidFill>
                <a:latin typeface="Arial" charset="0"/>
                <a:cs typeface="Arial" charset="0"/>
              </a:rPr>
              <a:t> </a:t>
            </a:r>
            <a:r>
              <a:rPr lang="de-CH" sz="1400" b="1" dirty="0" err="1">
                <a:solidFill>
                  <a:srgbClr val="262699"/>
                </a:solidFill>
                <a:latin typeface="Arial" charset="0"/>
                <a:cs typeface="Arial" charset="0"/>
              </a:rPr>
              <a:t>cell</a:t>
            </a:r>
            <a:endParaRPr lang="de-DE" sz="1400" b="1" dirty="0">
              <a:solidFill>
                <a:srgbClr val="262699"/>
              </a:solidFill>
              <a:latin typeface="Arial" charset="0"/>
              <a:cs typeface="Arial" charset="0"/>
            </a:endParaRPr>
          </a:p>
        </p:txBody>
      </p:sp>
      <p:sp>
        <p:nvSpPr>
          <p:cNvPr id="476258" name="Text Box 98"/>
          <p:cNvSpPr txBox="1">
            <a:spLocks noChangeArrowheads="1"/>
          </p:cNvSpPr>
          <p:nvPr/>
        </p:nvSpPr>
        <p:spPr bwMode="auto">
          <a:xfrm>
            <a:off x="7812088" y="3055938"/>
            <a:ext cx="863600" cy="5232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Times New Roman (Hebrew)" charset="0"/>
              </a:defRPr>
            </a:lvl1pPr>
            <a:lvl2pPr marL="742950" indent="-285750" eaLnBrk="0" hangingPunct="0">
              <a:defRPr sz="2400">
                <a:solidFill>
                  <a:schemeClr val="tx1"/>
                </a:solidFill>
                <a:latin typeface="Times New Roman" charset="0"/>
                <a:ea typeface="Times New Roman (Hebrew)" charset="0"/>
                <a:cs typeface="Times New Roman (Hebrew)" charset="0"/>
              </a:defRPr>
            </a:lvl2pPr>
            <a:lvl3pPr marL="1143000" indent="-228600" eaLnBrk="0" hangingPunct="0">
              <a:defRPr sz="2400">
                <a:solidFill>
                  <a:schemeClr val="tx1"/>
                </a:solidFill>
                <a:latin typeface="Times New Roman" charset="0"/>
                <a:ea typeface="Times New Roman (Hebrew)" charset="0"/>
                <a:cs typeface="Times New Roman (Hebrew)" charset="0"/>
              </a:defRPr>
            </a:lvl3pPr>
            <a:lvl4pPr marL="1600200" indent="-228600" eaLnBrk="0" hangingPunct="0">
              <a:defRPr sz="2400">
                <a:solidFill>
                  <a:schemeClr val="tx1"/>
                </a:solidFill>
                <a:latin typeface="Times New Roman" charset="0"/>
                <a:ea typeface="Times New Roman (Hebrew)" charset="0"/>
                <a:cs typeface="Times New Roman (Hebrew)" charset="0"/>
              </a:defRPr>
            </a:lvl4pPr>
            <a:lvl5pPr marL="2057400" indent="-228600" eaLnBrk="0" hangingPunct="0">
              <a:defRPr sz="2400">
                <a:solidFill>
                  <a:schemeClr val="tx1"/>
                </a:solidFill>
                <a:latin typeface="Times New Roman" charset="0"/>
                <a:ea typeface="Times New Roman (Hebrew)" charset="0"/>
                <a:cs typeface="Times New Roman (Hebrew)" charset="0"/>
              </a:defRPr>
            </a:lvl5pPr>
            <a:lvl6pPr marL="25146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718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4290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862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algn="l" rtl="0" eaLnBrk="1" hangingPunct="1">
              <a:spcBef>
                <a:spcPct val="50000"/>
              </a:spcBef>
            </a:pPr>
            <a:r>
              <a:rPr lang="de-CH" sz="1400" b="1" dirty="0" err="1">
                <a:solidFill>
                  <a:srgbClr val="262699"/>
                </a:solidFill>
                <a:latin typeface="Arial" charset="0"/>
                <a:cs typeface="Arial" charset="0"/>
              </a:rPr>
              <a:t>Nuclear</a:t>
            </a:r>
            <a:r>
              <a:rPr lang="de-CH" sz="1400" b="1" dirty="0">
                <a:solidFill>
                  <a:srgbClr val="262699"/>
                </a:solidFill>
                <a:latin typeface="Arial" charset="0"/>
                <a:cs typeface="Arial" charset="0"/>
              </a:rPr>
              <a:t> </a:t>
            </a:r>
            <a:r>
              <a:rPr lang="de-CH" sz="1400" b="1" dirty="0" err="1">
                <a:solidFill>
                  <a:srgbClr val="262699"/>
                </a:solidFill>
                <a:latin typeface="Arial" charset="0"/>
                <a:cs typeface="Arial" charset="0"/>
              </a:rPr>
              <a:t>transfer</a:t>
            </a:r>
            <a:endParaRPr lang="de-DE" sz="1400" b="1" dirty="0">
              <a:solidFill>
                <a:srgbClr val="262699"/>
              </a:solidFill>
              <a:latin typeface="Arial" charset="0"/>
              <a:cs typeface="Arial" charset="0"/>
            </a:endParaRPr>
          </a:p>
        </p:txBody>
      </p:sp>
      <p:sp>
        <p:nvSpPr>
          <p:cNvPr id="476259" name="Text Box 99"/>
          <p:cNvSpPr txBox="1">
            <a:spLocks noChangeArrowheads="1"/>
          </p:cNvSpPr>
          <p:nvPr/>
        </p:nvSpPr>
        <p:spPr bwMode="auto">
          <a:xfrm>
            <a:off x="3924300" y="3562350"/>
            <a:ext cx="1223963" cy="73866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Times New Roman (Hebrew)" charset="0"/>
              </a:defRPr>
            </a:lvl1pPr>
            <a:lvl2pPr marL="742950" indent="-285750" eaLnBrk="0" hangingPunct="0">
              <a:defRPr sz="2400">
                <a:solidFill>
                  <a:schemeClr val="tx1"/>
                </a:solidFill>
                <a:latin typeface="Times New Roman" charset="0"/>
                <a:ea typeface="Times New Roman (Hebrew)" charset="0"/>
                <a:cs typeface="Times New Roman (Hebrew)" charset="0"/>
              </a:defRPr>
            </a:lvl2pPr>
            <a:lvl3pPr marL="1143000" indent="-228600" eaLnBrk="0" hangingPunct="0">
              <a:defRPr sz="2400">
                <a:solidFill>
                  <a:schemeClr val="tx1"/>
                </a:solidFill>
                <a:latin typeface="Times New Roman" charset="0"/>
                <a:ea typeface="Times New Roman (Hebrew)" charset="0"/>
                <a:cs typeface="Times New Roman (Hebrew)" charset="0"/>
              </a:defRPr>
            </a:lvl3pPr>
            <a:lvl4pPr marL="1600200" indent="-228600" eaLnBrk="0" hangingPunct="0">
              <a:defRPr sz="2400">
                <a:solidFill>
                  <a:schemeClr val="tx1"/>
                </a:solidFill>
                <a:latin typeface="Times New Roman" charset="0"/>
                <a:ea typeface="Times New Roman (Hebrew)" charset="0"/>
                <a:cs typeface="Times New Roman (Hebrew)" charset="0"/>
              </a:defRPr>
            </a:lvl4pPr>
            <a:lvl5pPr marL="2057400" indent="-228600" eaLnBrk="0" hangingPunct="0">
              <a:defRPr sz="2400">
                <a:solidFill>
                  <a:schemeClr val="tx1"/>
                </a:solidFill>
                <a:latin typeface="Times New Roman" charset="0"/>
                <a:ea typeface="Times New Roman (Hebrew)" charset="0"/>
                <a:cs typeface="Times New Roman (Hebrew)" charset="0"/>
              </a:defRPr>
            </a:lvl5pPr>
            <a:lvl6pPr marL="25146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718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4290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862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algn="ctr" rtl="0" eaLnBrk="1" hangingPunct="1">
              <a:spcBef>
                <a:spcPct val="50000"/>
              </a:spcBef>
            </a:pPr>
            <a:r>
              <a:rPr lang="de-CH" sz="1400" b="1">
                <a:solidFill>
                  <a:srgbClr val="262699"/>
                </a:solidFill>
                <a:latin typeface="Arial" charset="0"/>
                <a:cs typeface="Arial" charset="0"/>
              </a:rPr>
              <a:t>Female germinal cell</a:t>
            </a:r>
            <a:endParaRPr lang="de-DE" sz="1400" b="1">
              <a:solidFill>
                <a:srgbClr val="262699"/>
              </a:solidFill>
              <a:latin typeface="Arial" charset="0"/>
              <a:cs typeface="Arial" charset="0"/>
            </a:endParaRPr>
          </a:p>
        </p:txBody>
      </p:sp>
    </p:spTree>
    <p:extLst>
      <p:ext uri="{BB962C8B-B14F-4D97-AF65-F5344CB8AC3E}">
        <p14:creationId xmlns:p14="http://schemas.microsoft.com/office/powerpoint/2010/main" val="1589141949"/>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dolly"/>
          <p:cNvPicPr>
            <a:picLocks noChangeAspect="1" noChangeArrowheads="1"/>
          </p:cNvPicPr>
          <p:nvPr/>
        </p:nvPicPr>
        <p:blipFill>
          <a:blip r:embed="rId3"/>
          <a:srcRect r="7294"/>
          <a:stretch>
            <a:fillRect/>
          </a:stretch>
        </p:blipFill>
        <p:spPr bwMode="auto">
          <a:xfrm>
            <a:off x="0" y="1785938"/>
            <a:ext cx="2982913" cy="2403475"/>
          </a:xfrm>
          <a:prstGeom prst="rect">
            <a:avLst/>
          </a:prstGeom>
          <a:noFill/>
          <a:ln w="9525">
            <a:noFill/>
            <a:miter lim="800000"/>
            <a:headEnd/>
            <a:tailEnd/>
          </a:ln>
        </p:spPr>
      </p:pic>
      <p:sp>
        <p:nvSpPr>
          <p:cNvPr id="96259" name="Text Box 3"/>
          <p:cNvSpPr txBox="1">
            <a:spLocks noChangeArrowheads="1"/>
          </p:cNvSpPr>
          <p:nvPr/>
        </p:nvSpPr>
        <p:spPr bwMode="auto">
          <a:xfrm>
            <a:off x="1524000" y="0"/>
            <a:ext cx="5715000" cy="1370013"/>
          </a:xfrm>
          <a:prstGeom prst="rect">
            <a:avLst/>
          </a:prstGeom>
          <a:noFill/>
          <a:ln w="9525">
            <a:noFill/>
            <a:miter lim="800000"/>
            <a:headEnd/>
            <a:tailEnd/>
          </a:ln>
        </p:spPr>
        <p:txBody>
          <a:bodyPr>
            <a:spAutoFit/>
          </a:bodyPr>
          <a:lstStyle/>
          <a:p>
            <a:pPr algn="ctr" eaLnBrk="0" hangingPunct="0"/>
            <a:endParaRPr lang="en-US" altLang="en-US" sz="2400" b="1" u="sng">
              <a:solidFill>
                <a:srgbClr val="000000"/>
              </a:solidFill>
              <a:latin typeface="Miriam" pitchFamily="34" charset="-79"/>
              <a:cs typeface="Miriam" pitchFamily="34" charset="-79"/>
            </a:endParaRPr>
          </a:p>
          <a:p>
            <a:pPr eaLnBrk="0" hangingPunct="0"/>
            <a:endParaRPr lang="en-US" altLang="en-US" sz="2400" b="1" u="sng">
              <a:solidFill>
                <a:srgbClr val="000000"/>
              </a:solidFill>
              <a:latin typeface="Miriam" pitchFamily="34" charset="-79"/>
              <a:cs typeface="Miriam" pitchFamily="34" charset="-79"/>
            </a:endParaRPr>
          </a:p>
          <a:p>
            <a:pPr eaLnBrk="0" hangingPunct="0">
              <a:spcBef>
                <a:spcPct val="50000"/>
              </a:spcBef>
            </a:pPr>
            <a:endParaRPr lang="en-US" altLang="en-US" sz="2400">
              <a:solidFill>
                <a:srgbClr val="000000"/>
              </a:solidFill>
              <a:latin typeface="Times New Roman" pitchFamily="18" charset="0"/>
            </a:endParaRPr>
          </a:p>
        </p:txBody>
      </p:sp>
      <p:sp>
        <p:nvSpPr>
          <p:cNvPr id="96260" name="Rectangle 4"/>
          <p:cNvSpPr>
            <a:spLocks noGrp="1" noChangeArrowheads="1"/>
          </p:cNvSpPr>
          <p:nvPr>
            <p:ph type="title"/>
          </p:nvPr>
        </p:nvSpPr>
        <p:spPr>
          <a:xfrm>
            <a:off x="357188" y="0"/>
            <a:ext cx="8429625" cy="1928813"/>
          </a:xfrm>
          <a:solidFill>
            <a:schemeClr val="bg1"/>
          </a:solidFill>
        </p:spPr>
        <p:txBody>
          <a:bodyPr/>
          <a:lstStyle/>
          <a:p>
            <a:pPr eaLnBrk="1" hangingPunct="1"/>
            <a:r>
              <a:rPr lang="en-US" altLang="he-IL" smtClean="0">
                <a:latin typeface="Arial" pitchFamily="34" charset="0"/>
                <a:cs typeface="Arial" pitchFamily="34" charset="0"/>
              </a:rPr>
              <a:t>Dolly </a:t>
            </a:r>
            <a:r>
              <a:rPr lang="en-US" altLang="he-IL" sz="3200" i="1" smtClean="0">
                <a:latin typeface="Arial" pitchFamily="34" charset="0"/>
                <a:cs typeface="Arial" pitchFamily="34" charset="0"/>
              </a:rPr>
              <a:t>or</a:t>
            </a:r>
            <a:r>
              <a:rPr lang="en-US" altLang="he-IL" sz="3200" smtClean="0">
                <a:latin typeface="Arial" pitchFamily="34" charset="0"/>
                <a:cs typeface="Arial" pitchFamily="34" charset="0"/>
              </a:rPr>
              <a:t> failure of resetting the cellular clock</a:t>
            </a:r>
            <a:r>
              <a:rPr lang="en-US" altLang="he-IL" smtClean="0">
                <a:latin typeface="Arial" pitchFamily="34" charset="0"/>
                <a:cs typeface="Arial" pitchFamily="34" charset="0"/>
              </a:rPr>
              <a:t> </a:t>
            </a:r>
            <a:r>
              <a:rPr lang="en-US" altLang="he-IL" sz="2400" smtClean="0">
                <a:latin typeface="Arial" pitchFamily="34" charset="0"/>
                <a:cs typeface="Arial" pitchFamily="34" charset="0"/>
              </a:rPr>
              <a:t>		</a:t>
            </a:r>
            <a:r>
              <a:rPr lang="en-US" altLang="he-IL" sz="2000" smtClean="0">
                <a:latin typeface="Arial" pitchFamily="34" charset="0"/>
                <a:cs typeface="Arial" pitchFamily="34" charset="0"/>
              </a:rPr>
              <a:t>				</a:t>
            </a:r>
            <a:r>
              <a:rPr lang="en-US" altLang="he-IL" sz="2000" smtClean="0">
                <a:solidFill>
                  <a:schemeClr val="bg1"/>
                </a:solidFill>
                <a:latin typeface="Arial" pitchFamily="34" charset="0"/>
                <a:cs typeface="Arial" pitchFamily="34" charset="0"/>
              </a:rPr>
              <a:t>Willmut et al, 1997</a:t>
            </a:r>
            <a:r>
              <a:rPr lang="en-US" altLang="he-IL" sz="2000" smtClean="0">
                <a:latin typeface="Arial" pitchFamily="34" charset="0"/>
                <a:cs typeface="Arial" pitchFamily="34" charset="0"/>
              </a:rPr>
              <a:t> 						</a:t>
            </a:r>
            <a:endParaRPr lang="en-US" sz="2000" smtClean="0">
              <a:latin typeface="Arial" pitchFamily="34" charset="0"/>
              <a:cs typeface="Arial" pitchFamily="34" charset="0"/>
            </a:endParaRPr>
          </a:p>
        </p:txBody>
      </p:sp>
      <p:pic>
        <p:nvPicPr>
          <p:cNvPr id="96261" name="Picture 5" descr="Dolly tel"/>
          <p:cNvPicPr>
            <a:picLocks noChangeAspect="1" noChangeArrowheads="1"/>
          </p:cNvPicPr>
          <p:nvPr/>
        </p:nvPicPr>
        <p:blipFill>
          <a:blip r:embed="rId4"/>
          <a:srcRect/>
          <a:stretch>
            <a:fillRect/>
          </a:stretch>
        </p:blipFill>
        <p:spPr bwMode="auto">
          <a:xfrm>
            <a:off x="4594225" y="1214438"/>
            <a:ext cx="4335463" cy="5643562"/>
          </a:xfrm>
          <a:prstGeom prst="rect">
            <a:avLst/>
          </a:prstGeom>
          <a:noFill/>
          <a:ln w="9525">
            <a:noFill/>
            <a:miter lim="800000"/>
            <a:headEnd/>
            <a:tailEnd/>
          </a:ln>
        </p:spPr>
      </p:pic>
      <p:sp>
        <p:nvSpPr>
          <p:cNvPr id="96262" name="Szövegdoboz 5"/>
          <p:cNvSpPr txBox="1">
            <a:spLocks noChangeArrowheads="1"/>
          </p:cNvSpPr>
          <p:nvPr/>
        </p:nvSpPr>
        <p:spPr bwMode="auto">
          <a:xfrm>
            <a:off x="214313" y="4929188"/>
            <a:ext cx="3235325" cy="1384300"/>
          </a:xfrm>
          <a:prstGeom prst="rect">
            <a:avLst/>
          </a:prstGeom>
          <a:noFill/>
          <a:ln w="9525">
            <a:noFill/>
            <a:miter lim="800000"/>
            <a:headEnd/>
            <a:tailEnd/>
          </a:ln>
        </p:spPr>
        <p:txBody>
          <a:bodyPr wrap="none">
            <a:spAutoFit/>
          </a:bodyPr>
          <a:lstStyle/>
          <a:p>
            <a:pPr algn="ctr"/>
            <a:r>
              <a:rPr lang="hu-HU" sz="2800"/>
              <a:t>Highly decreased </a:t>
            </a:r>
          </a:p>
          <a:p>
            <a:pPr algn="ctr"/>
            <a:r>
              <a:rPr lang="hu-HU" sz="2800"/>
              <a:t>telomerase activity,</a:t>
            </a:r>
          </a:p>
          <a:p>
            <a:pPr algn="ctr"/>
            <a:r>
              <a:rPr lang="hu-HU" sz="2800"/>
              <a:t>short telomeres</a:t>
            </a:r>
            <a:endParaRPr lang="en-US" sz="2800"/>
          </a:p>
        </p:txBody>
      </p:sp>
    </p:spTree>
    <p:extLst>
      <p:ext uri="{BB962C8B-B14F-4D97-AF65-F5344CB8AC3E}">
        <p14:creationId xmlns:p14="http://schemas.microsoft.com/office/powerpoint/2010/main" val="232446091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Cím 1"/>
          <p:cNvSpPr>
            <a:spLocks noGrp="1"/>
          </p:cNvSpPr>
          <p:nvPr>
            <p:ph type="title"/>
          </p:nvPr>
        </p:nvSpPr>
        <p:spPr>
          <a:xfrm>
            <a:off x="395288" y="274638"/>
            <a:ext cx="8291512" cy="1282700"/>
          </a:xfrm>
        </p:spPr>
        <p:txBody>
          <a:bodyPr/>
          <a:lstStyle/>
          <a:p>
            <a:pPr eaLnBrk="1" hangingPunct="1"/>
            <a:r>
              <a:rPr lang="hu-HU" b="1">
                <a:solidFill>
                  <a:srgbClr val="FF0000"/>
                </a:solidFill>
              </a:rPr>
              <a:t>Trofim Gyenyiszovics Liszenkó</a:t>
            </a:r>
          </a:p>
        </p:txBody>
      </p:sp>
      <p:sp>
        <p:nvSpPr>
          <p:cNvPr id="454659" name="Élőláb helye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Times New Roman (Hebrew)" charset="0"/>
              </a:defRPr>
            </a:lvl1pPr>
            <a:lvl2pPr marL="742950" indent="-285750" eaLnBrk="0" hangingPunct="0">
              <a:defRPr sz="2400">
                <a:solidFill>
                  <a:schemeClr val="tx1"/>
                </a:solidFill>
                <a:latin typeface="Times New Roman" charset="0"/>
                <a:ea typeface="Times New Roman (Hebrew)" charset="0"/>
                <a:cs typeface="Times New Roman (Hebrew)" charset="0"/>
              </a:defRPr>
            </a:lvl2pPr>
            <a:lvl3pPr marL="1143000" indent="-228600" eaLnBrk="0" hangingPunct="0">
              <a:defRPr sz="2400">
                <a:solidFill>
                  <a:schemeClr val="tx1"/>
                </a:solidFill>
                <a:latin typeface="Times New Roman" charset="0"/>
                <a:ea typeface="Times New Roman (Hebrew)" charset="0"/>
                <a:cs typeface="Times New Roman (Hebrew)" charset="0"/>
              </a:defRPr>
            </a:lvl3pPr>
            <a:lvl4pPr marL="1600200" indent="-228600" eaLnBrk="0" hangingPunct="0">
              <a:defRPr sz="2400">
                <a:solidFill>
                  <a:schemeClr val="tx1"/>
                </a:solidFill>
                <a:latin typeface="Times New Roman" charset="0"/>
                <a:ea typeface="Times New Roman (Hebrew)" charset="0"/>
                <a:cs typeface="Times New Roman (Hebrew)" charset="0"/>
              </a:defRPr>
            </a:lvl4pPr>
            <a:lvl5pPr marL="2057400" indent="-228600" eaLnBrk="0" hangingPunct="0">
              <a:defRPr sz="2400">
                <a:solidFill>
                  <a:schemeClr val="tx1"/>
                </a:solidFill>
                <a:latin typeface="Times New Roman" charset="0"/>
                <a:ea typeface="Times New Roman (Hebrew)" charset="0"/>
                <a:cs typeface="Times New Roman (Hebrew)" charset="0"/>
              </a:defRPr>
            </a:lvl5pPr>
            <a:lvl6pPr marL="25146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718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4290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862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eaLnBrk="1" hangingPunct="1"/>
            <a:r>
              <a:rPr lang="hu-HU" sz="1200">
                <a:solidFill>
                  <a:srgbClr val="898989"/>
                </a:solidFill>
              </a:rPr>
              <a:t>FeketeSGy-2010.11.04-MTA</a:t>
            </a:r>
          </a:p>
        </p:txBody>
      </p:sp>
      <p:sp>
        <p:nvSpPr>
          <p:cNvPr id="454660" name="Dia számának hely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Hebrew)" charset="0"/>
              </a:defRPr>
            </a:lvl1pPr>
            <a:lvl2pPr marL="742950" indent="-285750" eaLnBrk="0" hangingPunct="0">
              <a:defRPr sz="2400">
                <a:solidFill>
                  <a:schemeClr val="tx1"/>
                </a:solidFill>
                <a:latin typeface="Times New Roman" charset="0"/>
                <a:ea typeface="Times New Roman (Hebrew)" charset="0"/>
                <a:cs typeface="Times New Roman (Hebrew)" charset="0"/>
              </a:defRPr>
            </a:lvl2pPr>
            <a:lvl3pPr marL="1143000" indent="-228600" eaLnBrk="0" hangingPunct="0">
              <a:defRPr sz="2400">
                <a:solidFill>
                  <a:schemeClr val="tx1"/>
                </a:solidFill>
                <a:latin typeface="Times New Roman" charset="0"/>
                <a:ea typeface="Times New Roman (Hebrew)" charset="0"/>
                <a:cs typeface="Times New Roman (Hebrew)" charset="0"/>
              </a:defRPr>
            </a:lvl3pPr>
            <a:lvl4pPr marL="1600200" indent="-228600" eaLnBrk="0" hangingPunct="0">
              <a:defRPr sz="2400">
                <a:solidFill>
                  <a:schemeClr val="tx1"/>
                </a:solidFill>
                <a:latin typeface="Times New Roman" charset="0"/>
                <a:ea typeface="Times New Roman (Hebrew)" charset="0"/>
                <a:cs typeface="Times New Roman (Hebrew)" charset="0"/>
              </a:defRPr>
            </a:lvl4pPr>
            <a:lvl5pPr marL="2057400" indent="-228600" eaLnBrk="0" hangingPunct="0">
              <a:defRPr sz="2400">
                <a:solidFill>
                  <a:schemeClr val="tx1"/>
                </a:solidFill>
                <a:latin typeface="Times New Roman" charset="0"/>
                <a:ea typeface="Times New Roman (Hebrew)" charset="0"/>
                <a:cs typeface="Times New Roman (Hebrew)" charset="0"/>
              </a:defRPr>
            </a:lvl5pPr>
            <a:lvl6pPr marL="25146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718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4290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862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eaLnBrk="1" hangingPunct="1"/>
            <a:fld id="{BAC2C4F2-B308-EE40-B496-4340A0913F75}" type="slidenum">
              <a:rPr lang="hu-HU" sz="1200">
                <a:solidFill>
                  <a:srgbClr val="898989"/>
                </a:solidFill>
              </a:rPr>
              <a:pPr eaLnBrk="1" hangingPunct="1"/>
              <a:t>9</a:t>
            </a:fld>
            <a:endParaRPr lang="hu-HU" sz="1200">
              <a:solidFill>
                <a:srgbClr val="898989"/>
              </a:solidFill>
            </a:endParaRPr>
          </a:p>
        </p:txBody>
      </p:sp>
      <p:pic>
        <p:nvPicPr>
          <p:cNvPr id="454661" name="Kép 6" descr="Liszenk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03913" y="1268413"/>
            <a:ext cx="3240087" cy="422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4662" name="Picture 1"/>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638175" y="1533525"/>
            <a:ext cx="2286000" cy="3429000"/>
          </a:xfrm>
          <a:noFill/>
        </p:spPr>
      </p:pic>
      <p:sp>
        <p:nvSpPr>
          <p:cNvPr id="454663" name="Szövegdoboz 9"/>
          <p:cNvSpPr txBox="1">
            <a:spLocks noChangeArrowheads="1"/>
          </p:cNvSpPr>
          <p:nvPr/>
        </p:nvSpPr>
        <p:spPr bwMode="auto">
          <a:xfrm>
            <a:off x="522288" y="5681663"/>
            <a:ext cx="7605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Times New Roman (Hebrew)" charset="0"/>
              </a:defRPr>
            </a:lvl1pPr>
            <a:lvl2pPr marL="742950" indent="-285750" eaLnBrk="0" hangingPunct="0">
              <a:defRPr sz="2400">
                <a:solidFill>
                  <a:schemeClr val="tx1"/>
                </a:solidFill>
                <a:latin typeface="Times New Roman" charset="0"/>
                <a:ea typeface="Times New Roman (Hebrew)" charset="0"/>
                <a:cs typeface="Times New Roman (Hebrew)" charset="0"/>
              </a:defRPr>
            </a:lvl2pPr>
            <a:lvl3pPr marL="1143000" indent="-228600" eaLnBrk="0" hangingPunct="0">
              <a:defRPr sz="2400">
                <a:solidFill>
                  <a:schemeClr val="tx1"/>
                </a:solidFill>
                <a:latin typeface="Times New Roman" charset="0"/>
                <a:ea typeface="Times New Roman (Hebrew)" charset="0"/>
                <a:cs typeface="Times New Roman (Hebrew)" charset="0"/>
              </a:defRPr>
            </a:lvl3pPr>
            <a:lvl4pPr marL="1600200" indent="-228600" eaLnBrk="0" hangingPunct="0">
              <a:defRPr sz="2400">
                <a:solidFill>
                  <a:schemeClr val="tx1"/>
                </a:solidFill>
                <a:latin typeface="Times New Roman" charset="0"/>
                <a:ea typeface="Times New Roman (Hebrew)" charset="0"/>
                <a:cs typeface="Times New Roman (Hebrew)" charset="0"/>
              </a:defRPr>
            </a:lvl4pPr>
            <a:lvl5pPr marL="2057400" indent="-228600" eaLnBrk="0" hangingPunct="0">
              <a:defRPr sz="2400">
                <a:solidFill>
                  <a:schemeClr val="tx1"/>
                </a:solidFill>
                <a:latin typeface="Times New Roman" charset="0"/>
                <a:ea typeface="Times New Roman (Hebrew)" charset="0"/>
                <a:cs typeface="Times New Roman (Hebrew)" charset="0"/>
              </a:defRPr>
            </a:lvl5pPr>
            <a:lvl6pPr marL="25146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718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4290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862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algn="r" defTabSz="914400" rtl="1" eaLnBrk="1" fontAlgn="base" hangingPunct="1">
              <a:spcBef>
                <a:spcPct val="0"/>
              </a:spcBef>
              <a:spcAft>
                <a:spcPct val="0"/>
              </a:spcAft>
            </a:pPr>
            <a:r>
              <a:rPr lang="hu-HU" sz="1800" smtClean="0">
                <a:solidFill>
                  <a:srgbClr val="000000"/>
                </a:solidFill>
              </a:rPr>
              <a:t>Tagadta a darwini elveket, a gének, kromoszómák létét, helyette: alkalmazkodás</a:t>
            </a:r>
            <a:endParaRPr lang="en-US" sz="1800" smtClean="0">
              <a:solidFill>
                <a:srgbClr val="000000"/>
              </a:solidFill>
            </a:endParaRPr>
          </a:p>
        </p:txBody>
      </p:sp>
    </p:spTree>
    <p:extLst>
      <p:ext uri="{BB962C8B-B14F-4D97-AF65-F5344CB8AC3E}">
        <p14:creationId xmlns:p14="http://schemas.microsoft.com/office/powerpoint/2010/main" val="1997043627"/>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186" name="Picture 2" descr="2003217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450" y="620713"/>
            <a:ext cx="2619375"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7187" name="Text Box 3"/>
          <p:cNvSpPr txBox="1">
            <a:spLocks noChangeArrowheads="1"/>
          </p:cNvSpPr>
          <p:nvPr/>
        </p:nvSpPr>
        <p:spPr bwMode="auto">
          <a:xfrm>
            <a:off x="6227763" y="1268413"/>
            <a:ext cx="2665412" cy="1879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Times New Roman (Hebrew)" charset="0"/>
              </a:defRPr>
            </a:lvl1pPr>
            <a:lvl2pPr marL="742950" indent="-285750" eaLnBrk="0" hangingPunct="0">
              <a:defRPr sz="2400">
                <a:solidFill>
                  <a:schemeClr val="tx1"/>
                </a:solidFill>
                <a:latin typeface="Times New Roman" charset="0"/>
                <a:ea typeface="Times New Roman (Hebrew)" charset="0"/>
                <a:cs typeface="Times New Roman (Hebrew)" charset="0"/>
              </a:defRPr>
            </a:lvl2pPr>
            <a:lvl3pPr marL="1143000" indent="-228600" eaLnBrk="0" hangingPunct="0">
              <a:defRPr sz="2400">
                <a:solidFill>
                  <a:schemeClr val="tx1"/>
                </a:solidFill>
                <a:latin typeface="Times New Roman" charset="0"/>
                <a:ea typeface="Times New Roman (Hebrew)" charset="0"/>
                <a:cs typeface="Times New Roman (Hebrew)" charset="0"/>
              </a:defRPr>
            </a:lvl3pPr>
            <a:lvl4pPr marL="1600200" indent="-228600" eaLnBrk="0" hangingPunct="0">
              <a:defRPr sz="2400">
                <a:solidFill>
                  <a:schemeClr val="tx1"/>
                </a:solidFill>
                <a:latin typeface="Times New Roman" charset="0"/>
                <a:ea typeface="Times New Roman (Hebrew)" charset="0"/>
                <a:cs typeface="Times New Roman (Hebrew)" charset="0"/>
              </a:defRPr>
            </a:lvl4pPr>
            <a:lvl5pPr marL="2057400" indent="-228600" eaLnBrk="0" hangingPunct="0">
              <a:defRPr sz="2400">
                <a:solidFill>
                  <a:schemeClr val="tx1"/>
                </a:solidFill>
                <a:latin typeface="Times New Roman" charset="0"/>
                <a:ea typeface="Times New Roman (Hebrew)" charset="0"/>
                <a:cs typeface="Times New Roman (Hebrew)" charset="0"/>
              </a:defRPr>
            </a:lvl5pPr>
            <a:lvl6pPr marL="25146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718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4290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862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algn="l" rtl="0" eaLnBrk="1" hangingPunct="1">
              <a:spcBef>
                <a:spcPct val="50000"/>
              </a:spcBef>
            </a:pPr>
            <a:r>
              <a:rPr lang="de-DE" sz="1800" dirty="0" err="1">
                <a:solidFill>
                  <a:srgbClr val="262699"/>
                </a:solidFill>
                <a:latin typeface="Arial" charset="0"/>
                <a:cs typeface="Arial" charset="0"/>
              </a:rPr>
              <a:t>Shortened</a:t>
            </a:r>
            <a:r>
              <a:rPr lang="de-DE" sz="1800" dirty="0">
                <a:solidFill>
                  <a:srgbClr val="262699"/>
                </a:solidFill>
                <a:latin typeface="Arial" charset="0"/>
                <a:cs typeface="Arial" charset="0"/>
              </a:rPr>
              <a:t> </a:t>
            </a:r>
            <a:r>
              <a:rPr lang="de-DE" sz="1800" dirty="0" err="1">
                <a:solidFill>
                  <a:srgbClr val="262699"/>
                </a:solidFill>
                <a:latin typeface="Arial" charset="0"/>
                <a:cs typeface="Arial" charset="0"/>
              </a:rPr>
              <a:t>telomeres</a:t>
            </a:r>
            <a:r>
              <a:rPr lang="de-DE" sz="1800" dirty="0">
                <a:solidFill>
                  <a:srgbClr val="262699"/>
                </a:solidFill>
                <a:latin typeface="Arial" charset="0"/>
                <a:cs typeface="Arial" charset="0"/>
              </a:rPr>
              <a:t> </a:t>
            </a:r>
          </a:p>
          <a:p>
            <a:pPr algn="l" rtl="0" eaLnBrk="1" hangingPunct="1">
              <a:spcBef>
                <a:spcPct val="50000"/>
              </a:spcBef>
            </a:pPr>
            <a:r>
              <a:rPr lang="de-CH" sz="1800" dirty="0">
                <a:solidFill>
                  <a:srgbClr val="262699"/>
                </a:solidFill>
                <a:latin typeface="Arial" charset="0"/>
                <a:cs typeface="Arial" charset="0"/>
              </a:rPr>
              <a:t>Arthritis</a:t>
            </a:r>
          </a:p>
          <a:p>
            <a:pPr algn="l" rtl="0" eaLnBrk="1" hangingPunct="1">
              <a:spcBef>
                <a:spcPct val="50000"/>
              </a:spcBef>
            </a:pPr>
            <a:r>
              <a:rPr lang="de-DE" sz="1800" dirty="0" err="1">
                <a:solidFill>
                  <a:srgbClr val="262699"/>
                </a:solidFill>
                <a:latin typeface="Arial" charset="0"/>
                <a:cs typeface="Arial" charset="0"/>
              </a:rPr>
              <a:t>Pulmonary</a:t>
            </a:r>
            <a:r>
              <a:rPr lang="de-DE" sz="1800" dirty="0">
                <a:solidFill>
                  <a:srgbClr val="262699"/>
                </a:solidFill>
                <a:latin typeface="Arial" charset="0"/>
                <a:cs typeface="Arial" charset="0"/>
              </a:rPr>
              <a:t> </a:t>
            </a:r>
            <a:r>
              <a:rPr lang="de-DE" sz="1800" dirty="0" err="1">
                <a:solidFill>
                  <a:srgbClr val="262699"/>
                </a:solidFill>
                <a:latin typeface="Arial" charset="0"/>
                <a:cs typeface="Arial" charset="0"/>
              </a:rPr>
              <a:t>Adenocarcinoma</a:t>
            </a:r>
            <a:endParaRPr lang="de-DE" sz="1800" dirty="0">
              <a:solidFill>
                <a:srgbClr val="262699"/>
              </a:solidFill>
              <a:latin typeface="Arial" charset="0"/>
              <a:cs typeface="Arial" charset="0"/>
            </a:endParaRPr>
          </a:p>
          <a:p>
            <a:pPr algn="l" rtl="0" eaLnBrk="1" hangingPunct="1">
              <a:spcBef>
                <a:spcPct val="50000"/>
              </a:spcBef>
            </a:pPr>
            <a:r>
              <a:rPr lang="de-CH" sz="1800" dirty="0" err="1">
                <a:solidFill>
                  <a:srgbClr val="262699"/>
                </a:solidFill>
                <a:latin typeface="Arial" charset="0"/>
                <a:cs typeface="Arial" charset="0"/>
              </a:rPr>
              <a:t>Died</a:t>
            </a:r>
            <a:endParaRPr lang="de-CH" sz="1800" dirty="0">
              <a:solidFill>
                <a:srgbClr val="262699"/>
              </a:solidFill>
              <a:latin typeface="Arial" charset="0"/>
              <a:cs typeface="Arial" charset="0"/>
            </a:endParaRPr>
          </a:p>
        </p:txBody>
      </p:sp>
      <p:sp>
        <p:nvSpPr>
          <p:cNvPr id="477188" name="Text Box 4"/>
          <p:cNvSpPr txBox="1">
            <a:spLocks noChangeArrowheads="1"/>
          </p:cNvSpPr>
          <p:nvPr/>
        </p:nvSpPr>
        <p:spPr bwMode="auto">
          <a:xfrm>
            <a:off x="4140200" y="2781300"/>
            <a:ext cx="1871663" cy="3667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Times New Roman (Hebrew)" charset="0"/>
              </a:defRPr>
            </a:lvl1pPr>
            <a:lvl2pPr marL="742950" indent="-285750" eaLnBrk="0" hangingPunct="0">
              <a:defRPr sz="2400">
                <a:solidFill>
                  <a:schemeClr val="tx1"/>
                </a:solidFill>
                <a:latin typeface="Times New Roman" charset="0"/>
                <a:ea typeface="Times New Roman (Hebrew)" charset="0"/>
                <a:cs typeface="Times New Roman (Hebrew)" charset="0"/>
              </a:defRPr>
            </a:lvl2pPr>
            <a:lvl3pPr marL="1143000" indent="-228600" eaLnBrk="0" hangingPunct="0">
              <a:defRPr sz="2400">
                <a:solidFill>
                  <a:schemeClr val="tx1"/>
                </a:solidFill>
                <a:latin typeface="Times New Roman" charset="0"/>
                <a:ea typeface="Times New Roman (Hebrew)" charset="0"/>
                <a:cs typeface="Times New Roman (Hebrew)" charset="0"/>
              </a:defRPr>
            </a:lvl3pPr>
            <a:lvl4pPr marL="1600200" indent="-228600" eaLnBrk="0" hangingPunct="0">
              <a:defRPr sz="2400">
                <a:solidFill>
                  <a:schemeClr val="tx1"/>
                </a:solidFill>
                <a:latin typeface="Times New Roman" charset="0"/>
                <a:ea typeface="Times New Roman (Hebrew)" charset="0"/>
                <a:cs typeface="Times New Roman (Hebrew)" charset="0"/>
              </a:defRPr>
            </a:lvl4pPr>
            <a:lvl5pPr marL="2057400" indent="-228600" eaLnBrk="0" hangingPunct="0">
              <a:defRPr sz="2400">
                <a:solidFill>
                  <a:schemeClr val="tx1"/>
                </a:solidFill>
                <a:latin typeface="Times New Roman" charset="0"/>
                <a:ea typeface="Times New Roman (Hebrew)" charset="0"/>
                <a:cs typeface="Times New Roman (Hebrew)" charset="0"/>
              </a:defRPr>
            </a:lvl5pPr>
            <a:lvl6pPr marL="25146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718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4290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862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algn="l" rtl="0" eaLnBrk="1" hangingPunct="1">
              <a:spcBef>
                <a:spcPct val="50000"/>
              </a:spcBef>
            </a:pPr>
            <a:r>
              <a:rPr lang="de-CH" sz="1800">
                <a:solidFill>
                  <a:srgbClr val="262699"/>
                </a:solidFill>
                <a:latin typeface="Arial" charset="0"/>
                <a:cs typeface="Arial" charset="0"/>
              </a:rPr>
              <a:t>Feb 14, 2003</a:t>
            </a:r>
            <a:endParaRPr lang="de-DE" sz="1800">
              <a:solidFill>
                <a:srgbClr val="262699"/>
              </a:solidFill>
              <a:latin typeface="Arial" charset="0"/>
              <a:cs typeface="Arial" charset="0"/>
            </a:endParaRPr>
          </a:p>
        </p:txBody>
      </p:sp>
      <p:sp>
        <p:nvSpPr>
          <p:cNvPr id="477189" name="Text Box 5"/>
          <p:cNvSpPr txBox="1">
            <a:spLocks noChangeArrowheads="1"/>
          </p:cNvSpPr>
          <p:nvPr/>
        </p:nvSpPr>
        <p:spPr bwMode="auto">
          <a:xfrm>
            <a:off x="4140200" y="1268413"/>
            <a:ext cx="1439863" cy="3667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Times New Roman (Hebrew)" charset="0"/>
              </a:defRPr>
            </a:lvl1pPr>
            <a:lvl2pPr marL="742950" indent="-285750" eaLnBrk="0" hangingPunct="0">
              <a:defRPr sz="2400">
                <a:solidFill>
                  <a:schemeClr val="tx1"/>
                </a:solidFill>
                <a:latin typeface="Times New Roman" charset="0"/>
                <a:ea typeface="Times New Roman (Hebrew)" charset="0"/>
                <a:cs typeface="Times New Roman (Hebrew)" charset="0"/>
              </a:defRPr>
            </a:lvl2pPr>
            <a:lvl3pPr marL="1143000" indent="-228600" eaLnBrk="0" hangingPunct="0">
              <a:defRPr sz="2400">
                <a:solidFill>
                  <a:schemeClr val="tx1"/>
                </a:solidFill>
                <a:latin typeface="Times New Roman" charset="0"/>
                <a:ea typeface="Times New Roman (Hebrew)" charset="0"/>
                <a:cs typeface="Times New Roman (Hebrew)" charset="0"/>
              </a:defRPr>
            </a:lvl3pPr>
            <a:lvl4pPr marL="1600200" indent="-228600" eaLnBrk="0" hangingPunct="0">
              <a:defRPr sz="2400">
                <a:solidFill>
                  <a:schemeClr val="tx1"/>
                </a:solidFill>
                <a:latin typeface="Times New Roman" charset="0"/>
                <a:ea typeface="Times New Roman (Hebrew)" charset="0"/>
                <a:cs typeface="Times New Roman (Hebrew)" charset="0"/>
              </a:defRPr>
            </a:lvl4pPr>
            <a:lvl5pPr marL="2057400" indent="-228600" eaLnBrk="0" hangingPunct="0">
              <a:defRPr sz="2400">
                <a:solidFill>
                  <a:schemeClr val="tx1"/>
                </a:solidFill>
                <a:latin typeface="Times New Roman" charset="0"/>
                <a:ea typeface="Times New Roman (Hebrew)" charset="0"/>
                <a:cs typeface="Times New Roman (Hebrew)" charset="0"/>
              </a:defRPr>
            </a:lvl5pPr>
            <a:lvl6pPr marL="25146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718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4290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862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algn="l" rtl="0" eaLnBrk="1" hangingPunct="1">
              <a:spcBef>
                <a:spcPct val="50000"/>
              </a:spcBef>
            </a:pPr>
            <a:r>
              <a:rPr lang="de-CH" sz="1800">
                <a:solidFill>
                  <a:srgbClr val="262699"/>
                </a:solidFill>
                <a:latin typeface="Arial" charset="0"/>
                <a:cs typeface="Arial" charset="0"/>
              </a:rPr>
              <a:t>1999</a:t>
            </a:r>
            <a:endParaRPr lang="de-DE" sz="1800">
              <a:solidFill>
                <a:srgbClr val="262699"/>
              </a:solidFill>
              <a:latin typeface="Arial" charset="0"/>
              <a:cs typeface="Arial" charset="0"/>
            </a:endParaRPr>
          </a:p>
        </p:txBody>
      </p:sp>
      <p:sp>
        <p:nvSpPr>
          <p:cNvPr id="477190" name="Text Box 6"/>
          <p:cNvSpPr txBox="1">
            <a:spLocks noChangeArrowheads="1"/>
          </p:cNvSpPr>
          <p:nvPr/>
        </p:nvSpPr>
        <p:spPr bwMode="auto">
          <a:xfrm>
            <a:off x="4140200" y="1628775"/>
            <a:ext cx="1439863" cy="3667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Times New Roman (Hebrew)" charset="0"/>
              </a:defRPr>
            </a:lvl1pPr>
            <a:lvl2pPr marL="742950" indent="-285750" eaLnBrk="0" hangingPunct="0">
              <a:defRPr sz="2400">
                <a:solidFill>
                  <a:schemeClr val="tx1"/>
                </a:solidFill>
                <a:latin typeface="Times New Roman" charset="0"/>
                <a:ea typeface="Times New Roman (Hebrew)" charset="0"/>
                <a:cs typeface="Times New Roman (Hebrew)" charset="0"/>
              </a:defRPr>
            </a:lvl2pPr>
            <a:lvl3pPr marL="1143000" indent="-228600" eaLnBrk="0" hangingPunct="0">
              <a:defRPr sz="2400">
                <a:solidFill>
                  <a:schemeClr val="tx1"/>
                </a:solidFill>
                <a:latin typeface="Times New Roman" charset="0"/>
                <a:ea typeface="Times New Roman (Hebrew)" charset="0"/>
                <a:cs typeface="Times New Roman (Hebrew)" charset="0"/>
              </a:defRPr>
            </a:lvl3pPr>
            <a:lvl4pPr marL="1600200" indent="-228600" eaLnBrk="0" hangingPunct="0">
              <a:defRPr sz="2400">
                <a:solidFill>
                  <a:schemeClr val="tx1"/>
                </a:solidFill>
                <a:latin typeface="Times New Roman" charset="0"/>
                <a:ea typeface="Times New Roman (Hebrew)" charset="0"/>
                <a:cs typeface="Times New Roman (Hebrew)" charset="0"/>
              </a:defRPr>
            </a:lvl4pPr>
            <a:lvl5pPr marL="2057400" indent="-228600" eaLnBrk="0" hangingPunct="0">
              <a:defRPr sz="2400">
                <a:solidFill>
                  <a:schemeClr val="tx1"/>
                </a:solidFill>
                <a:latin typeface="Times New Roman" charset="0"/>
                <a:ea typeface="Times New Roman (Hebrew)" charset="0"/>
                <a:cs typeface="Times New Roman (Hebrew)" charset="0"/>
              </a:defRPr>
            </a:lvl5pPr>
            <a:lvl6pPr marL="25146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718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4290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862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algn="l" rtl="0" eaLnBrk="1" hangingPunct="1">
              <a:spcBef>
                <a:spcPct val="50000"/>
              </a:spcBef>
            </a:pPr>
            <a:r>
              <a:rPr lang="de-CH" sz="1800">
                <a:solidFill>
                  <a:srgbClr val="262699"/>
                </a:solidFill>
                <a:latin typeface="Arial" charset="0"/>
                <a:cs typeface="Arial" charset="0"/>
              </a:rPr>
              <a:t>2001</a:t>
            </a:r>
            <a:endParaRPr lang="de-DE" sz="1800">
              <a:solidFill>
                <a:srgbClr val="262699"/>
              </a:solidFill>
              <a:latin typeface="Arial" charset="0"/>
              <a:cs typeface="Arial" charset="0"/>
            </a:endParaRPr>
          </a:p>
        </p:txBody>
      </p:sp>
      <p:sp>
        <p:nvSpPr>
          <p:cNvPr id="477191" name="Text Box 7"/>
          <p:cNvSpPr txBox="1">
            <a:spLocks noChangeArrowheads="1"/>
          </p:cNvSpPr>
          <p:nvPr/>
        </p:nvSpPr>
        <p:spPr bwMode="auto">
          <a:xfrm>
            <a:off x="4140200" y="2054225"/>
            <a:ext cx="1439863" cy="3667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Times New Roman (Hebrew)" charset="0"/>
              </a:defRPr>
            </a:lvl1pPr>
            <a:lvl2pPr marL="742950" indent="-285750" eaLnBrk="0" hangingPunct="0">
              <a:defRPr sz="2400">
                <a:solidFill>
                  <a:schemeClr val="tx1"/>
                </a:solidFill>
                <a:latin typeface="Times New Roman" charset="0"/>
                <a:ea typeface="Times New Roman (Hebrew)" charset="0"/>
                <a:cs typeface="Times New Roman (Hebrew)" charset="0"/>
              </a:defRPr>
            </a:lvl2pPr>
            <a:lvl3pPr marL="1143000" indent="-228600" eaLnBrk="0" hangingPunct="0">
              <a:defRPr sz="2400">
                <a:solidFill>
                  <a:schemeClr val="tx1"/>
                </a:solidFill>
                <a:latin typeface="Times New Roman" charset="0"/>
                <a:ea typeface="Times New Roman (Hebrew)" charset="0"/>
                <a:cs typeface="Times New Roman (Hebrew)" charset="0"/>
              </a:defRPr>
            </a:lvl3pPr>
            <a:lvl4pPr marL="1600200" indent="-228600" eaLnBrk="0" hangingPunct="0">
              <a:defRPr sz="2400">
                <a:solidFill>
                  <a:schemeClr val="tx1"/>
                </a:solidFill>
                <a:latin typeface="Times New Roman" charset="0"/>
                <a:ea typeface="Times New Roman (Hebrew)" charset="0"/>
                <a:cs typeface="Times New Roman (Hebrew)" charset="0"/>
              </a:defRPr>
            </a:lvl4pPr>
            <a:lvl5pPr marL="2057400" indent="-228600" eaLnBrk="0" hangingPunct="0">
              <a:defRPr sz="2400">
                <a:solidFill>
                  <a:schemeClr val="tx1"/>
                </a:solidFill>
                <a:latin typeface="Times New Roman" charset="0"/>
                <a:ea typeface="Times New Roman (Hebrew)" charset="0"/>
                <a:cs typeface="Times New Roman (Hebrew)" charset="0"/>
              </a:defRPr>
            </a:lvl5pPr>
            <a:lvl6pPr marL="25146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718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4290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862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algn="l" rtl="0" eaLnBrk="1" hangingPunct="1">
              <a:spcBef>
                <a:spcPct val="50000"/>
              </a:spcBef>
            </a:pPr>
            <a:r>
              <a:rPr lang="de-CH" sz="1800">
                <a:solidFill>
                  <a:srgbClr val="262699"/>
                </a:solidFill>
                <a:latin typeface="Arial" charset="0"/>
                <a:cs typeface="Arial" charset="0"/>
              </a:rPr>
              <a:t>2002</a:t>
            </a:r>
            <a:endParaRPr lang="de-DE" sz="1800">
              <a:solidFill>
                <a:srgbClr val="262699"/>
              </a:solidFill>
              <a:latin typeface="Arial" charset="0"/>
              <a:cs typeface="Arial" charset="0"/>
            </a:endParaRPr>
          </a:p>
        </p:txBody>
      </p:sp>
      <p:sp>
        <p:nvSpPr>
          <p:cNvPr id="477192" name="Line 8"/>
          <p:cNvSpPr>
            <a:spLocks noChangeShapeType="1"/>
          </p:cNvSpPr>
          <p:nvPr/>
        </p:nvSpPr>
        <p:spPr bwMode="auto">
          <a:xfrm>
            <a:off x="4859338" y="1484313"/>
            <a:ext cx="1296987"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262699"/>
              </a:solidFill>
            </a:endParaRPr>
          </a:p>
        </p:txBody>
      </p:sp>
      <p:sp>
        <p:nvSpPr>
          <p:cNvPr id="477193" name="Line 9"/>
          <p:cNvSpPr>
            <a:spLocks noChangeShapeType="1"/>
          </p:cNvSpPr>
          <p:nvPr/>
        </p:nvSpPr>
        <p:spPr bwMode="auto">
          <a:xfrm>
            <a:off x="4859338" y="1844675"/>
            <a:ext cx="1296987"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77194" name="Line 10"/>
          <p:cNvSpPr>
            <a:spLocks noChangeShapeType="1"/>
          </p:cNvSpPr>
          <p:nvPr/>
        </p:nvSpPr>
        <p:spPr bwMode="auto">
          <a:xfrm>
            <a:off x="4859338" y="2276475"/>
            <a:ext cx="1296987"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77195" name="Line 11"/>
          <p:cNvSpPr>
            <a:spLocks noChangeShapeType="1"/>
          </p:cNvSpPr>
          <p:nvPr/>
        </p:nvSpPr>
        <p:spPr bwMode="auto">
          <a:xfrm>
            <a:off x="5724525" y="2997200"/>
            <a:ext cx="504825"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0700" name="Text Box 12"/>
          <p:cNvSpPr txBox="1">
            <a:spLocks noChangeArrowheads="1"/>
          </p:cNvSpPr>
          <p:nvPr/>
        </p:nvSpPr>
        <p:spPr bwMode="auto">
          <a:xfrm>
            <a:off x="1285875" y="4295775"/>
            <a:ext cx="671512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Hebrew)" charset="0"/>
              </a:defRPr>
            </a:lvl1pPr>
            <a:lvl2pPr marL="742950" indent="-285750" eaLnBrk="0" hangingPunct="0">
              <a:defRPr sz="2400">
                <a:solidFill>
                  <a:schemeClr val="tx1"/>
                </a:solidFill>
                <a:latin typeface="Times New Roman" charset="0"/>
                <a:ea typeface="Times New Roman (Hebrew)" charset="0"/>
                <a:cs typeface="Times New Roman (Hebrew)" charset="0"/>
              </a:defRPr>
            </a:lvl2pPr>
            <a:lvl3pPr marL="1143000" indent="-228600" eaLnBrk="0" hangingPunct="0">
              <a:defRPr sz="2400">
                <a:solidFill>
                  <a:schemeClr val="tx1"/>
                </a:solidFill>
                <a:latin typeface="Times New Roman" charset="0"/>
                <a:ea typeface="Times New Roman (Hebrew)" charset="0"/>
                <a:cs typeface="Times New Roman (Hebrew)" charset="0"/>
              </a:defRPr>
            </a:lvl3pPr>
            <a:lvl4pPr marL="1600200" indent="-228600" eaLnBrk="0" hangingPunct="0">
              <a:defRPr sz="2400">
                <a:solidFill>
                  <a:schemeClr val="tx1"/>
                </a:solidFill>
                <a:latin typeface="Times New Roman" charset="0"/>
                <a:ea typeface="Times New Roman (Hebrew)" charset="0"/>
                <a:cs typeface="Times New Roman (Hebrew)" charset="0"/>
              </a:defRPr>
            </a:lvl4pPr>
            <a:lvl5pPr marL="2057400" indent="-228600" eaLnBrk="0" hangingPunct="0">
              <a:defRPr sz="2400">
                <a:solidFill>
                  <a:schemeClr val="tx1"/>
                </a:solidFill>
                <a:latin typeface="Times New Roman" charset="0"/>
                <a:ea typeface="Times New Roman (Hebrew)" charset="0"/>
                <a:cs typeface="Times New Roman (Hebrew)" charset="0"/>
              </a:defRPr>
            </a:lvl5pPr>
            <a:lvl6pPr marL="25146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6pPr>
            <a:lvl7pPr marL="29718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7pPr>
            <a:lvl8pPr marL="34290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8pPr>
            <a:lvl9pPr marL="3886200" indent="-228600" algn="r" rtl="1" eaLnBrk="0" fontAlgn="base" hangingPunct="0">
              <a:spcBef>
                <a:spcPct val="0"/>
              </a:spcBef>
              <a:spcAft>
                <a:spcPct val="0"/>
              </a:spcAft>
              <a:defRPr sz="2400">
                <a:solidFill>
                  <a:schemeClr val="tx1"/>
                </a:solidFill>
                <a:latin typeface="Times New Roman" charset="0"/>
                <a:ea typeface="Times New Roman (Hebrew)" charset="0"/>
                <a:cs typeface="Times New Roman (Hebrew)" charset="0"/>
              </a:defRPr>
            </a:lvl9pPr>
          </a:lstStyle>
          <a:p>
            <a:pPr algn="l" rtl="0" eaLnBrk="1" hangingPunct="1">
              <a:spcBef>
                <a:spcPct val="50000"/>
              </a:spcBef>
            </a:pPr>
            <a:r>
              <a:rPr lang="de-CH" b="1">
                <a:solidFill>
                  <a:srgbClr val="FF0000"/>
                </a:solidFill>
                <a:latin typeface="Arial" charset="0"/>
                <a:cs typeface="Arial" charset="0"/>
              </a:rPr>
              <a:t>Dolly received the genetic nuclear material of a six year old sheep implanted into the donor egg, resulting in the fact that the timely epigenetic programming did not match. </a:t>
            </a:r>
          </a:p>
        </p:txBody>
      </p:sp>
    </p:spTree>
    <p:extLst>
      <p:ext uri="{BB962C8B-B14F-4D97-AF65-F5344CB8AC3E}">
        <p14:creationId xmlns:p14="http://schemas.microsoft.com/office/powerpoint/2010/main" val="42187927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0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700"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0" y="0"/>
            <a:ext cx="8697913" cy="1785938"/>
          </a:xfrm>
          <a:solidFill>
            <a:schemeClr val="bg1"/>
          </a:solidFill>
        </p:spPr>
        <p:txBody>
          <a:bodyPr/>
          <a:lstStyle/>
          <a:p>
            <a:pPr eaLnBrk="1" hangingPunct="1"/>
            <a:r>
              <a:rPr lang="en-US" smtClean="0"/>
              <a:t>Telomere binding defect in progeria </a:t>
            </a:r>
          </a:p>
        </p:txBody>
      </p:sp>
      <p:pic>
        <p:nvPicPr>
          <p:cNvPr id="97283" name="Picture 3" descr="progeria"/>
          <p:cNvPicPr>
            <a:picLocks noGrp="1" noChangeAspect="1" noChangeArrowheads="1"/>
          </p:cNvPicPr>
          <p:nvPr>
            <p:ph sz="half" idx="2"/>
          </p:nvPr>
        </p:nvPicPr>
        <p:blipFill>
          <a:blip r:embed="rId3"/>
          <a:srcRect l="6586" r="18393"/>
          <a:stretch>
            <a:fillRect/>
          </a:stretch>
        </p:blipFill>
        <p:spPr>
          <a:xfrm>
            <a:off x="4572000" y="2643188"/>
            <a:ext cx="4105275" cy="3792537"/>
          </a:xfrm>
          <a:noFill/>
        </p:spPr>
      </p:pic>
      <p:pic>
        <p:nvPicPr>
          <p:cNvPr id="97284" name="Picture 4" descr="telomerase in progeria"/>
          <p:cNvPicPr>
            <a:picLocks noChangeAspect="1" noChangeArrowheads="1"/>
          </p:cNvPicPr>
          <p:nvPr/>
        </p:nvPicPr>
        <p:blipFill>
          <a:blip r:embed="rId4"/>
          <a:srcRect/>
          <a:stretch>
            <a:fillRect/>
          </a:stretch>
        </p:blipFill>
        <p:spPr bwMode="auto">
          <a:xfrm>
            <a:off x="214313" y="3000375"/>
            <a:ext cx="4103687" cy="2135188"/>
          </a:xfrm>
          <a:prstGeom prst="rect">
            <a:avLst/>
          </a:prstGeom>
          <a:noFill/>
          <a:ln w="9525">
            <a:solidFill>
              <a:schemeClr val="tx1"/>
            </a:solidFill>
            <a:miter lim="800000"/>
            <a:headEnd/>
            <a:tailEnd/>
          </a:ln>
        </p:spPr>
      </p:pic>
      <p:grpSp>
        <p:nvGrpSpPr>
          <p:cNvPr id="2" name="Group 7"/>
          <p:cNvGrpSpPr>
            <a:grpSpLocks/>
          </p:cNvGrpSpPr>
          <p:nvPr/>
        </p:nvGrpSpPr>
        <p:grpSpPr bwMode="auto">
          <a:xfrm>
            <a:off x="2500313" y="2286000"/>
            <a:ext cx="2035175" cy="1447800"/>
            <a:chOff x="1870" y="2337"/>
            <a:chExt cx="1282" cy="912"/>
          </a:xfrm>
        </p:grpSpPr>
        <p:sp>
          <p:nvSpPr>
            <p:cNvPr id="97287" name="AutoShape 5"/>
            <p:cNvSpPr>
              <a:spLocks noChangeArrowheads="1"/>
            </p:cNvSpPr>
            <p:nvPr/>
          </p:nvSpPr>
          <p:spPr bwMode="auto">
            <a:xfrm rot="1822246">
              <a:off x="1870" y="2337"/>
              <a:ext cx="776" cy="237"/>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68 w 21600"/>
                <a:gd name="T13" fmla="*/ 5377 h 21600"/>
                <a:gd name="T14" fmla="*/ 18900 w 21600"/>
                <a:gd name="T15" fmla="*/ 16223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C3300"/>
            </a:solidFill>
            <a:ln w="9525">
              <a:solidFill>
                <a:srgbClr val="CC3300"/>
              </a:solidFill>
              <a:miter lim="800000"/>
              <a:headEnd/>
              <a:tailEnd/>
            </a:ln>
          </p:spPr>
          <p:txBody>
            <a:bodyPr wrap="none" anchor="ctr"/>
            <a:lstStyle/>
            <a:p>
              <a:endParaRPr lang="hu-HU"/>
            </a:p>
          </p:txBody>
        </p:sp>
        <p:sp>
          <p:nvSpPr>
            <p:cNvPr id="97288" name="Oval 6"/>
            <p:cNvSpPr>
              <a:spLocks noChangeArrowheads="1"/>
            </p:cNvSpPr>
            <p:nvPr/>
          </p:nvSpPr>
          <p:spPr bwMode="auto">
            <a:xfrm>
              <a:off x="2472" y="2614"/>
              <a:ext cx="680" cy="635"/>
            </a:xfrm>
            <a:prstGeom prst="ellipse">
              <a:avLst/>
            </a:prstGeom>
            <a:noFill/>
            <a:ln w="28575">
              <a:solidFill>
                <a:srgbClr val="CC3300"/>
              </a:solidFill>
              <a:miter lim="800000"/>
              <a:headEnd/>
              <a:tailEnd/>
            </a:ln>
          </p:spPr>
          <p:txBody>
            <a:bodyPr wrap="none" anchor="ctr"/>
            <a:lstStyle/>
            <a:p>
              <a:pPr algn="ctr"/>
              <a:endParaRPr lang="x-none" sz="1000">
                <a:solidFill>
                  <a:srgbClr val="000000"/>
                </a:solidFill>
              </a:endParaRPr>
            </a:p>
          </p:txBody>
        </p:sp>
      </p:grpSp>
      <p:sp>
        <p:nvSpPr>
          <p:cNvPr id="97286" name="Téglalap 7"/>
          <p:cNvSpPr>
            <a:spLocks noChangeArrowheads="1"/>
          </p:cNvSpPr>
          <p:nvPr/>
        </p:nvSpPr>
        <p:spPr bwMode="auto">
          <a:xfrm>
            <a:off x="285750" y="1785938"/>
            <a:ext cx="785813" cy="1214437"/>
          </a:xfrm>
          <a:prstGeom prst="rect">
            <a:avLst/>
          </a:prstGeom>
          <a:solidFill>
            <a:schemeClr val="bg1"/>
          </a:solidFill>
          <a:ln w="9525" algn="ctr">
            <a:noFill/>
            <a:miter lim="800000"/>
            <a:headEnd/>
            <a:tailEnd/>
          </a:ln>
        </p:spPr>
        <p:txBody>
          <a:bodyPr wrap="none"/>
          <a:lstStyle/>
          <a:p>
            <a:pPr algn="ctr"/>
            <a:endParaRPr lang="hu-HU" sz="1000"/>
          </a:p>
        </p:txBody>
      </p:sp>
    </p:spTree>
    <p:extLst>
      <p:ext uri="{BB962C8B-B14F-4D97-AF65-F5344CB8AC3E}">
        <p14:creationId xmlns:p14="http://schemas.microsoft.com/office/powerpoint/2010/main" val="3828651066"/>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Cím 1"/>
          <p:cNvSpPr>
            <a:spLocks noGrp="1"/>
          </p:cNvSpPr>
          <p:nvPr>
            <p:ph type="title"/>
          </p:nvPr>
        </p:nvSpPr>
        <p:spPr>
          <a:xfrm>
            <a:off x="214313" y="0"/>
            <a:ext cx="8643937" cy="5143500"/>
          </a:xfrm>
          <a:solidFill>
            <a:schemeClr val="bg1"/>
          </a:solidFill>
        </p:spPr>
        <p:txBody>
          <a:bodyPr/>
          <a:lstStyle/>
          <a:p>
            <a:r>
              <a:rPr lang="hu-HU" sz="5400" smtClean="0"/>
              <a:t/>
            </a:r>
            <a:br>
              <a:rPr lang="hu-HU" sz="5400" smtClean="0"/>
            </a:br>
            <a:r>
              <a:rPr lang="hu-HU" sz="5400" smtClean="0"/>
              <a:t/>
            </a:r>
            <a:br>
              <a:rPr lang="hu-HU" sz="5400" smtClean="0"/>
            </a:br>
            <a:r>
              <a:rPr lang="hu-HU" sz="5400" smtClean="0"/>
              <a:t>Telomerase….as  foe</a:t>
            </a:r>
            <a:br>
              <a:rPr lang="hu-HU" sz="5400" smtClean="0"/>
            </a:br>
            <a:r>
              <a:rPr lang="hu-HU" sz="5400" smtClean="0"/>
              <a:t/>
            </a:r>
            <a:br>
              <a:rPr lang="hu-HU" sz="5400" smtClean="0"/>
            </a:br>
            <a:r>
              <a:rPr lang="hu-HU" sz="5400" smtClean="0"/>
              <a:t/>
            </a:r>
            <a:br>
              <a:rPr lang="hu-HU" sz="5400" smtClean="0"/>
            </a:br>
            <a:endParaRPr lang="en-US" sz="5400" smtClean="0"/>
          </a:p>
        </p:txBody>
      </p:sp>
    </p:spTree>
    <p:extLst>
      <p:ext uri="{BB962C8B-B14F-4D97-AF65-F5344CB8AC3E}">
        <p14:creationId xmlns:p14="http://schemas.microsoft.com/office/powerpoint/2010/main" val="2029845649"/>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Box 4"/>
          <p:cNvSpPr txBox="1">
            <a:spLocks noChangeArrowheads="1"/>
          </p:cNvSpPr>
          <p:nvPr/>
        </p:nvSpPr>
        <p:spPr bwMode="auto">
          <a:xfrm>
            <a:off x="428625" y="1357313"/>
            <a:ext cx="8143875" cy="2308225"/>
          </a:xfrm>
          <a:prstGeom prst="rect">
            <a:avLst/>
          </a:prstGeom>
          <a:noFill/>
          <a:ln w="9525">
            <a:noFill/>
            <a:miter lim="800000"/>
            <a:headEnd/>
            <a:tailEnd/>
          </a:ln>
        </p:spPr>
        <p:txBody>
          <a:bodyPr>
            <a:spAutoFit/>
          </a:bodyPr>
          <a:lstStyle/>
          <a:p>
            <a:pPr algn="ctr"/>
            <a:r>
              <a:rPr lang="en-US" altLang="ko-KR" sz="4800">
                <a:solidFill>
                  <a:srgbClr val="000000"/>
                </a:solidFill>
                <a:latin typeface="Calibri" pitchFamily="34" charset="0"/>
              </a:rPr>
              <a:t>Knock-down of telomerase inhibits metastasis in vivo mouse melanoma model</a:t>
            </a:r>
            <a:endParaRPr lang="th-TH" altLang="ko-KR" sz="4800">
              <a:solidFill>
                <a:srgbClr val="000000"/>
              </a:solidFill>
              <a:latin typeface="Calibri" pitchFamily="34" charset="0"/>
            </a:endParaRPr>
          </a:p>
        </p:txBody>
      </p:sp>
      <p:sp>
        <p:nvSpPr>
          <p:cNvPr id="99331" name="TextBox 5"/>
          <p:cNvSpPr txBox="1">
            <a:spLocks noChangeArrowheads="1"/>
          </p:cNvSpPr>
          <p:nvPr/>
        </p:nvSpPr>
        <p:spPr bwMode="auto">
          <a:xfrm>
            <a:off x="179388" y="6165850"/>
            <a:ext cx="4105275" cy="522288"/>
          </a:xfrm>
          <a:prstGeom prst="rect">
            <a:avLst/>
          </a:prstGeom>
          <a:noFill/>
          <a:ln w="9525">
            <a:noFill/>
            <a:miter lim="800000"/>
            <a:headEnd/>
            <a:tailEnd/>
          </a:ln>
        </p:spPr>
        <p:txBody>
          <a:bodyPr>
            <a:spAutoFit/>
          </a:bodyPr>
          <a:lstStyle/>
          <a:p>
            <a:r>
              <a:rPr lang="en-US" altLang="ko-KR">
                <a:solidFill>
                  <a:srgbClr val="000000"/>
                </a:solidFill>
                <a:latin typeface="Calibri" pitchFamily="34" charset="0"/>
              </a:rPr>
              <a:t>Kashani-Sabet et al, 2004</a:t>
            </a:r>
            <a:endParaRPr lang="th-TH" altLang="ko-KR">
              <a:solidFill>
                <a:srgbClr val="000000"/>
              </a:solidFill>
              <a:latin typeface="Calibri" pitchFamily="34" charset="0"/>
            </a:endParaRPr>
          </a:p>
        </p:txBody>
      </p:sp>
    </p:spTree>
    <p:extLst>
      <p:ext uri="{BB962C8B-B14F-4D97-AF65-F5344CB8AC3E}">
        <p14:creationId xmlns:p14="http://schemas.microsoft.com/office/powerpoint/2010/main" val="1782848537"/>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4"/>
          <p:cNvPicPr>
            <a:picLocks noChangeAspect="1" noChangeArrowheads="1"/>
          </p:cNvPicPr>
          <p:nvPr/>
        </p:nvPicPr>
        <p:blipFill>
          <a:blip r:embed="rId3"/>
          <a:srcRect/>
          <a:stretch>
            <a:fillRect/>
          </a:stretch>
        </p:blipFill>
        <p:spPr bwMode="auto">
          <a:xfrm>
            <a:off x="1403350" y="1916113"/>
            <a:ext cx="5943600" cy="4568825"/>
          </a:xfrm>
          <a:prstGeom prst="rect">
            <a:avLst/>
          </a:prstGeom>
          <a:noFill/>
          <a:ln w="9525">
            <a:noFill/>
            <a:miter lim="800000"/>
            <a:headEnd/>
            <a:tailEnd/>
          </a:ln>
        </p:spPr>
      </p:pic>
      <p:sp>
        <p:nvSpPr>
          <p:cNvPr id="100355" name="Rectangle 8"/>
          <p:cNvSpPr>
            <a:spLocks noGrp="1" noChangeArrowheads="1"/>
          </p:cNvSpPr>
          <p:nvPr>
            <p:ph type="title"/>
          </p:nvPr>
        </p:nvSpPr>
        <p:spPr>
          <a:xfrm>
            <a:off x="285750" y="0"/>
            <a:ext cx="8572500" cy="1857375"/>
          </a:xfrm>
          <a:solidFill>
            <a:schemeClr val="bg1"/>
          </a:solidFill>
        </p:spPr>
        <p:txBody>
          <a:bodyPr/>
          <a:lstStyle/>
          <a:p>
            <a:pPr eaLnBrk="1" hangingPunct="1"/>
            <a:r>
              <a:rPr lang="en-GB" sz="2800" smtClean="0"/>
              <a:t>Association of telomerase activity with disease free survival in non-small cell lung cancer</a:t>
            </a:r>
            <a:br>
              <a:rPr lang="en-GB" sz="2800" smtClean="0"/>
            </a:br>
            <a:r>
              <a:rPr lang="en-GB" sz="1800" smtClean="0"/>
              <a:t>Gonzalez-Quevedo, R. et al. J Clin Oncol. 2002;20:254-262</a:t>
            </a:r>
            <a:endParaRPr lang="en-US" sz="1800" smtClean="0"/>
          </a:p>
        </p:txBody>
      </p:sp>
      <p:sp>
        <p:nvSpPr>
          <p:cNvPr id="100356" name="Téglalap 3"/>
          <p:cNvSpPr>
            <a:spLocks noChangeArrowheads="1"/>
          </p:cNvSpPr>
          <p:nvPr/>
        </p:nvSpPr>
        <p:spPr bwMode="auto">
          <a:xfrm>
            <a:off x="285750" y="1643063"/>
            <a:ext cx="714375" cy="4500562"/>
          </a:xfrm>
          <a:prstGeom prst="rect">
            <a:avLst/>
          </a:prstGeom>
          <a:solidFill>
            <a:schemeClr val="bg1"/>
          </a:solidFill>
          <a:ln w="9525" algn="ctr">
            <a:noFill/>
            <a:miter lim="800000"/>
            <a:headEnd/>
            <a:tailEnd/>
          </a:ln>
        </p:spPr>
        <p:txBody>
          <a:bodyPr wrap="none"/>
          <a:lstStyle/>
          <a:p>
            <a:pPr algn="ctr"/>
            <a:endParaRPr lang="hu-HU" sz="1000"/>
          </a:p>
        </p:txBody>
      </p:sp>
    </p:spTree>
    <p:extLst>
      <p:ext uri="{BB962C8B-B14F-4D97-AF65-F5344CB8AC3E}">
        <p14:creationId xmlns:p14="http://schemas.microsoft.com/office/powerpoint/2010/main" val="2339638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357188" y="2428875"/>
            <a:ext cx="6272212" cy="4124325"/>
            <a:chOff x="1392" y="1530"/>
            <a:chExt cx="3840" cy="2598"/>
          </a:xfrm>
          <a:solidFill>
            <a:schemeClr val="bg1"/>
          </a:solidFill>
        </p:grpSpPr>
        <p:sp>
          <p:nvSpPr>
            <p:cNvPr id="4111" name="Text Box 4"/>
            <p:cNvSpPr txBox="1">
              <a:spLocks noChangeArrowheads="1"/>
            </p:cNvSpPr>
            <p:nvPr/>
          </p:nvSpPr>
          <p:spPr bwMode="auto">
            <a:xfrm>
              <a:off x="1479" y="1530"/>
              <a:ext cx="2593" cy="192"/>
            </a:xfrm>
            <a:prstGeom prst="rect">
              <a:avLst/>
            </a:prstGeom>
            <a:solidFill>
              <a:schemeClr val="bg1"/>
            </a:solidFill>
            <a:ln w="9525">
              <a:noFill/>
              <a:miter lim="800000"/>
              <a:headEnd/>
              <a:tailEnd/>
            </a:ln>
          </p:spPr>
          <p:txBody>
            <a:bodyPr wrap="none">
              <a:spAutoFit/>
            </a:bodyPr>
            <a:lstStyle/>
            <a:p>
              <a:pPr algn="ctr" eaLnBrk="0" hangingPunct="0"/>
              <a:r>
                <a:rPr lang="en-US" sz="1400">
                  <a:solidFill>
                    <a:srgbClr val="000000"/>
                  </a:solidFill>
                </a:rPr>
                <a:t>      </a:t>
              </a:r>
              <a:r>
                <a:rPr lang="en-US" sz="1400" b="1">
                  <a:solidFill>
                    <a:srgbClr val="000000"/>
                  </a:solidFill>
                </a:rPr>
                <a:t>0</a:t>
              </a:r>
              <a:r>
                <a:rPr lang="en-US" sz="1400" b="1">
                  <a:solidFill>
                    <a:srgbClr val="000000"/>
                  </a:solidFill>
                  <a:latin typeface="Symbol" pitchFamily="18" charset="2"/>
                </a:rPr>
                <a:t>m</a:t>
              </a:r>
              <a:r>
                <a:rPr lang="en-US" sz="1400" b="1">
                  <a:solidFill>
                    <a:srgbClr val="000000"/>
                  </a:solidFill>
                </a:rPr>
                <a:t>M                10</a:t>
              </a:r>
              <a:r>
                <a:rPr lang="en-US" sz="1400" b="1">
                  <a:solidFill>
                    <a:srgbClr val="000000"/>
                  </a:solidFill>
                  <a:latin typeface="Symbol" pitchFamily="18" charset="2"/>
                </a:rPr>
                <a:t>m</a:t>
              </a:r>
              <a:r>
                <a:rPr lang="en-US" sz="1400" b="1">
                  <a:solidFill>
                    <a:srgbClr val="000000"/>
                  </a:solidFill>
                </a:rPr>
                <a:t>M                  15</a:t>
              </a:r>
              <a:r>
                <a:rPr lang="en-US" sz="1400" b="1">
                  <a:solidFill>
                    <a:srgbClr val="000000"/>
                  </a:solidFill>
                  <a:latin typeface="Symbol" pitchFamily="18" charset="2"/>
                </a:rPr>
                <a:t>m</a:t>
              </a:r>
              <a:r>
                <a:rPr lang="en-US" sz="1400" b="1">
                  <a:solidFill>
                    <a:srgbClr val="000000"/>
                  </a:solidFill>
                </a:rPr>
                <a:t>M        R8</a:t>
              </a:r>
              <a:r>
                <a:rPr lang="en-US" sz="1400">
                  <a:solidFill>
                    <a:srgbClr val="000000"/>
                  </a:solidFill>
                </a:rPr>
                <a:t>  </a:t>
              </a:r>
            </a:p>
          </p:txBody>
        </p:sp>
        <p:sp>
          <p:nvSpPr>
            <p:cNvPr id="9232" name="Text Box 5"/>
            <p:cNvSpPr txBox="1">
              <a:spLocks noChangeArrowheads="1"/>
            </p:cNvSpPr>
            <p:nvPr/>
          </p:nvSpPr>
          <p:spPr bwMode="auto">
            <a:xfrm>
              <a:off x="1488" y="3840"/>
              <a:ext cx="2747" cy="288"/>
            </a:xfrm>
            <a:prstGeom prst="rect">
              <a:avLst/>
            </a:prstGeom>
            <a:grpFill/>
            <a:ln w="9525">
              <a:noFill/>
              <a:miter lim="800000"/>
              <a:headEnd/>
              <a:tailEnd/>
            </a:ln>
          </p:spPr>
          <p:txBody>
            <a:bodyPr wrap="none">
              <a:spAutoFit/>
            </a:bodyPr>
            <a:lstStyle/>
            <a:p>
              <a:pPr algn="ctr" eaLnBrk="0" hangingPunct="0">
                <a:defRPr/>
              </a:pPr>
              <a:r>
                <a:rPr lang="en-US" sz="2400">
                  <a:solidFill>
                    <a:srgbClr val="000000"/>
                  </a:solidFill>
                  <a:latin typeface="Comic Sans MS" pitchFamily="66" charset="0"/>
                </a:rPr>
                <a:t>Inhibition range: 70-90%</a:t>
              </a:r>
              <a:r>
                <a:rPr lang="en-US" sz="2400">
                  <a:solidFill>
                    <a:srgbClr val="000000"/>
                  </a:solidFill>
                </a:rPr>
                <a:t>       </a:t>
              </a:r>
              <a:endParaRPr lang="en-US" sz="1200">
                <a:solidFill>
                  <a:srgbClr val="000000"/>
                </a:solidFill>
              </a:endParaRPr>
            </a:p>
          </p:txBody>
        </p:sp>
        <p:graphicFrame>
          <p:nvGraphicFramePr>
            <p:cNvPr id="4100" name="Object 4"/>
            <p:cNvGraphicFramePr>
              <a:graphicFrameLocks noChangeAspect="1"/>
            </p:cNvGraphicFramePr>
            <p:nvPr/>
          </p:nvGraphicFramePr>
          <p:xfrm>
            <a:off x="1392" y="1728"/>
            <a:ext cx="3840" cy="1931"/>
          </p:xfrm>
          <a:graphic>
            <a:graphicData uri="http://schemas.openxmlformats.org/presentationml/2006/ole">
              <mc:AlternateContent xmlns:mc="http://schemas.openxmlformats.org/markup-compatibility/2006">
                <mc:Choice xmlns:v="urn:schemas-microsoft-com:vml" Requires="v">
                  <p:oleObj spid="_x0000_s4143" name="Photo Editor Photo" r:id="rId4" imgW="9542857" imgH="4800000" progId="">
                    <p:embed/>
                  </p:oleObj>
                </mc:Choice>
                <mc:Fallback>
                  <p:oleObj name="Photo Editor Photo" r:id="rId4" imgW="9542857" imgH="480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2" y="1728"/>
                          <a:ext cx="3840" cy="1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233" name="Rectangle 7"/>
            <p:cNvSpPr>
              <a:spLocks noChangeArrowheads="1"/>
            </p:cNvSpPr>
            <p:nvPr/>
          </p:nvSpPr>
          <p:spPr bwMode="auto">
            <a:xfrm>
              <a:off x="4176" y="1680"/>
              <a:ext cx="1056" cy="1968"/>
            </a:xfrm>
            <a:prstGeom prst="rect">
              <a:avLst/>
            </a:prstGeom>
            <a:grpFill/>
            <a:ln w="9525">
              <a:solidFill>
                <a:schemeClr val="bg1"/>
              </a:solidFill>
              <a:miter lim="800000"/>
              <a:headEnd/>
              <a:tailEnd/>
            </a:ln>
          </p:spPr>
          <p:txBody>
            <a:bodyPr wrap="none" anchor="ctr"/>
            <a:lstStyle/>
            <a:p>
              <a:pPr algn="ctr">
                <a:defRPr/>
              </a:pPr>
              <a:endParaRPr lang="x-none" sz="1000">
                <a:solidFill>
                  <a:srgbClr val="000000"/>
                </a:solidFill>
              </a:endParaRPr>
            </a:p>
          </p:txBody>
        </p:sp>
        <p:grpSp>
          <p:nvGrpSpPr>
            <p:cNvPr id="3" name="Group 8"/>
            <p:cNvGrpSpPr>
              <a:grpSpLocks/>
            </p:cNvGrpSpPr>
            <p:nvPr/>
          </p:nvGrpSpPr>
          <p:grpSpPr bwMode="auto">
            <a:xfrm>
              <a:off x="1440" y="1536"/>
              <a:ext cx="672" cy="144"/>
              <a:chOff x="1440" y="1536"/>
              <a:chExt cx="672" cy="144"/>
            </a:xfrm>
            <a:grpFill/>
          </p:grpSpPr>
          <p:sp>
            <p:nvSpPr>
              <p:cNvPr id="9247" name="Line 9"/>
              <p:cNvSpPr>
                <a:spLocks noChangeShapeType="1"/>
              </p:cNvSpPr>
              <p:nvPr/>
            </p:nvSpPr>
            <p:spPr bwMode="auto">
              <a:xfrm flipV="1">
                <a:off x="1440" y="1536"/>
                <a:ext cx="0" cy="144"/>
              </a:xfrm>
              <a:prstGeom prst="line">
                <a:avLst/>
              </a:prstGeom>
              <a:grpFill/>
              <a:ln w="9525">
                <a:solidFill>
                  <a:schemeClr val="tx1"/>
                </a:solidFill>
                <a:round/>
                <a:headEnd/>
                <a:tailEnd/>
              </a:ln>
            </p:spPr>
            <p:txBody>
              <a:bodyPr wrap="none" anchor="ctr"/>
              <a:lstStyle/>
              <a:p>
                <a:pPr algn="ctr">
                  <a:defRPr/>
                </a:pPr>
                <a:endParaRPr lang="en-US" sz="1000">
                  <a:solidFill>
                    <a:srgbClr val="000000"/>
                  </a:solidFill>
                </a:endParaRPr>
              </a:p>
            </p:txBody>
          </p:sp>
          <p:sp>
            <p:nvSpPr>
              <p:cNvPr id="9248" name="Line 10"/>
              <p:cNvSpPr>
                <a:spLocks noChangeShapeType="1"/>
              </p:cNvSpPr>
              <p:nvPr/>
            </p:nvSpPr>
            <p:spPr bwMode="auto">
              <a:xfrm>
                <a:off x="1440" y="1536"/>
                <a:ext cx="672" cy="0"/>
              </a:xfrm>
              <a:prstGeom prst="line">
                <a:avLst/>
              </a:prstGeom>
              <a:grpFill/>
              <a:ln w="9525">
                <a:solidFill>
                  <a:schemeClr val="tx1"/>
                </a:solidFill>
                <a:round/>
                <a:headEnd/>
                <a:tailEnd/>
              </a:ln>
            </p:spPr>
            <p:txBody>
              <a:bodyPr wrap="none" anchor="ctr"/>
              <a:lstStyle/>
              <a:p>
                <a:pPr algn="ctr">
                  <a:defRPr/>
                </a:pPr>
                <a:endParaRPr lang="en-US" sz="1000">
                  <a:solidFill>
                    <a:srgbClr val="000000"/>
                  </a:solidFill>
                </a:endParaRPr>
              </a:p>
            </p:txBody>
          </p:sp>
          <p:sp>
            <p:nvSpPr>
              <p:cNvPr id="9249" name="Line 11"/>
              <p:cNvSpPr>
                <a:spLocks noChangeShapeType="1"/>
              </p:cNvSpPr>
              <p:nvPr/>
            </p:nvSpPr>
            <p:spPr bwMode="auto">
              <a:xfrm>
                <a:off x="2112" y="1536"/>
                <a:ext cx="0" cy="144"/>
              </a:xfrm>
              <a:prstGeom prst="line">
                <a:avLst/>
              </a:prstGeom>
              <a:grpFill/>
              <a:ln w="9525">
                <a:solidFill>
                  <a:schemeClr val="tx1"/>
                </a:solidFill>
                <a:round/>
                <a:headEnd/>
                <a:tailEnd/>
              </a:ln>
            </p:spPr>
            <p:txBody>
              <a:bodyPr wrap="none" anchor="ctr"/>
              <a:lstStyle/>
              <a:p>
                <a:pPr algn="ctr">
                  <a:defRPr/>
                </a:pPr>
                <a:endParaRPr lang="en-US" sz="1000">
                  <a:solidFill>
                    <a:srgbClr val="000000"/>
                  </a:solidFill>
                </a:endParaRPr>
              </a:p>
            </p:txBody>
          </p:sp>
        </p:grpSp>
        <p:grpSp>
          <p:nvGrpSpPr>
            <p:cNvPr id="4" name="Group 12"/>
            <p:cNvGrpSpPr>
              <a:grpSpLocks/>
            </p:cNvGrpSpPr>
            <p:nvPr/>
          </p:nvGrpSpPr>
          <p:grpSpPr bwMode="auto">
            <a:xfrm>
              <a:off x="2208" y="1536"/>
              <a:ext cx="672" cy="144"/>
              <a:chOff x="1440" y="1536"/>
              <a:chExt cx="672" cy="144"/>
            </a:xfrm>
            <a:grpFill/>
          </p:grpSpPr>
          <p:sp>
            <p:nvSpPr>
              <p:cNvPr id="9244" name="Line 13"/>
              <p:cNvSpPr>
                <a:spLocks noChangeShapeType="1"/>
              </p:cNvSpPr>
              <p:nvPr/>
            </p:nvSpPr>
            <p:spPr bwMode="auto">
              <a:xfrm flipV="1">
                <a:off x="1440" y="1536"/>
                <a:ext cx="0" cy="144"/>
              </a:xfrm>
              <a:prstGeom prst="line">
                <a:avLst/>
              </a:prstGeom>
              <a:grpFill/>
              <a:ln w="9525">
                <a:solidFill>
                  <a:schemeClr val="tx1"/>
                </a:solidFill>
                <a:round/>
                <a:headEnd/>
                <a:tailEnd/>
              </a:ln>
            </p:spPr>
            <p:txBody>
              <a:bodyPr wrap="none" anchor="ctr"/>
              <a:lstStyle/>
              <a:p>
                <a:pPr algn="ctr">
                  <a:defRPr/>
                </a:pPr>
                <a:endParaRPr lang="en-US" sz="1000">
                  <a:solidFill>
                    <a:srgbClr val="000000"/>
                  </a:solidFill>
                </a:endParaRPr>
              </a:p>
            </p:txBody>
          </p:sp>
          <p:sp>
            <p:nvSpPr>
              <p:cNvPr id="9245" name="Line 14"/>
              <p:cNvSpPr>
                <a:spLocks noChangeShapeType="1"/>
              </p:cNvSpPr>
              <p:nvPr/>
            </p:nvSpPr>
            <p:spPr bwMode="auto">
              <a:xfrm>
                <a:off x="1440" y="1536"/>
                <a:ext cx="672" cy="0"/>
              </a:xfrm>
              <a:prstGeom prst="line">
                <a:avLst/>
              </a:prstGeom>
              <a:grpFill/>
              <a:ln w="9525">
                <a:solidFill>
                  <a:schemeClr val="tx1"/>
                </a:solidFill>
                <a:round/>
                <a:headEnd/>
                <a:tailEnd/>
              </a:ln>
            </p:spPr>
            <p:txBody>
              <a:bodyPr wrap="none" anchor="ctr"/>
              <a:lstStyle/>
              <a:p>
                <a:pPr algn="ctr">
                  <a:defRPr/>
                </a:pPr>
                <a:endParaRPr lang="en-US" sz="1000">
                  <a:solidFill>
                    <a:srgbClr val="000000"/>
                  </a:solidFill>
                </a:endParaRPr>
              </a:p>
            </p:txBody>
          </p:sp>
          <p:sp>
            <p:nvSpPr>
              <p:cNvPr id="9246" name="Line 15"/>
              <p:cNvSpPr>
                <a:spLocks noChangeShapeType="1"/>
              </p:cNvSpPr>
              <p:nvPr/>
            </p:nvSpPr>
            <p:spPr bwMode="auto">
              <a:xfrm>
                <a:off x="2112" y="1536"/>
                <a:ext cx="0" cy="144"/>
              </a:xfrm>
              <a:prstGeom prst="line">
                <a:avLst/>
              </a:prstGeom>
              <a:grpFill/>
              <a:ln w="9525">
                <a:solidFill>
                  <a:schemeClr val="tx1"/>
                </a:solidFill>
                <a:round/>
                <a:headEnd/>
                <a:tailEnd/>
              </a:ln>
            </p:spPr>
            <p:txBody>
              <a:bodyPr wrap="none" anchor="ctr"/>
              <a:lstStyle/>
              <a:p>
                <a:pPr algn="ctr">
                  <a:defRPr/>
                </a:pPr>
                <a:endParaRPr lang="en-US" sz="1000">
                  <a:solidFill>
                    <a:srgbClr val="000000"/>
                  </a:solidFill>
                </a:endParaRPr>
              </a:p>
            </p:txBody>
          </p:sp>
        </p:grpSp>
        <p:grpSp>
          <p:nvGrpSpPr>
            <p:cNvPr id="5" name="Group 16"/>
            <p:cNvGrpSpPr>
              <a:grpSpLocks/>
            </p:cNvGrpSpPr>
            <p:nvPr/>
          </p:nvGrpSpPr>
          <p:grpSpPr bwMode="auto">
            <a:xfrm>
              <a:off x="3024" y="1536"/>
              <a:ext cx="672" cy="144"/>
              <a:chOff x="1440" y="1536"/>
              <a:chExt cx="672" cy="144"/>
            </a:xfrm>
            <a:grpFill/>
          </p:grpSpPr>
          <p:sp>
            <p:nvSpPr>
              <p:cNvPr id="9241" name="Line 17"/>
              <p:cNvSpPr>
                <a:spLocks noChangeShapeType="1"/>
              </p:cNvSpPr>
              <p:nvPr/>
            </p:nvSpPr>
            <p:spPr bwMode="auto">
              <a:xfrm flipV="1">
                <a:off x="1440" y="1536"/>
                <a:ext cx="0" cy="144"/>
              </a:xfrm>
              <a:prstGeom prst="line">
                <a:avLst/>
              </a:prstGeom>
              <a:grpFill/>
              <a:ln w="9525">
                <a:solidFill>
                  <a:schemeClr val="tx1"/>
                </a:solidFill>
                <a:round/>
                <a:headEnd/>
                <a:tailEnd/>
              </a:ln>
            </p:spPr>
            <p:txBody>
              <a:bodyPr wrap="none" anchor="ctr"/>
              <a:lstStyle/>
              <a:p>
                <a:pPr algn="ctr">
                  <a:defRPr/>
                </a:pPr>
                <a:endParaRPr lang="en-US" sz="1000">
                  <a:solidFill>
                    <a:srgbClr val="000000"/>
                  </a:solidFill>
                </a:endParaRPr>
              </a:p>
            </p:txBody>
          </p:sp>
          <p:sp>
            <p:nvSpPr>
              <p:cNvPr id="9242" name="Line 18"/>
              <p:cNvSpPr>
                <a:spLocks noChangeShapeType="1"/>
              </p:cNvSpPr>
              <p:nvPr/>
            </p:nvSpPr>
            <p:spPr bwMode="auto">
              <a:xfrm>
                <a:off x="1440" y="1536"/>
                <a:ext cx="672" cy="0"/>
              </a:xfrm>
              <a:prstGeom prst="line">
                <a:avLst/>
              </a:prstGeom>
              <a:grpFill/>
              <a:ln w="9525">
                <a:solidFill>
                  <a:schemeClr val="tx1"/>
                </a:solidFill>
                <a:round/>
                <a:headEnd/>
                <a:tailEnd/>
              </a:ln>
            </p:spPr>
            <p:txBody>
              <a:bodyPr wrap="none" anchor="ctr"/>
              <a:lstStyle/>
              <a:p>
                <a:pPr algn="ctr">
                  <a:defRPr/>
                </a:pPr>
                <a:endParaRPr lang="en-US" sz="1000">
                  <a:solidFill>
                    <a:srgbClr val="000000"/>
                  </a:solidFill>
                </a:endParaRPr>
              </a:p>
            </p:txBody>
          </p:sp>
          <p:sp>
            <p:nvSpPr>
              <p:cNvPr id="9243" name="Line 19"/>
              <p:cNvSpPr>
                <a:spLocks noChangeShapeType="1"/>
              </p:cNvSpPr>
              <p:nvPr/>
            </p:nvSpPr>
            <p:spPr bwMode="auto">
              <a:xfrm>
                <a:off x="2112" y="1536"/>
                <a:ext cx="0" cy="144"/>
              </a:xfrm>
              <a:prstGeom prst="line">
                <a:avLst/>
              </a:prstGeom>
              <a:grpFill/>
              <a:ln w="9525">
                <a:solidFill>
                  <a:schemeClr val="tx1"/>
                </a:solidFill>
                <a:round/>
                <a:headEnd/>
                <a:tailEnd/>
              </a:ln>
            </p:spPr>
            <p:txBody>
              <a:bodyPr wrap="none" anchor="ctr"/>
              <a:lstStyle/>
              <a:p>
                <a:pPr algn="ctr">
                  <a:defRPr/>
                </a:pPr>
                <a:endParaRPr lang="en-US" sz="1000">
                  <a:solidFill>
                    <a:srgbClr val="000000"/>
                  </a:solidFill>
                </a:endParaRPr>
              </a:p>
            </p:txBody>
          </p:sp>
        </p:grpSp>
        <p:grpSp>
          <p:nvGrpSpPr>
            <p:cNvPr id="6" name="Group 20"/>
            <p:cNvGrpSpPr>
              <a:grpSpLocks/>
            </p:cNvGrpSpPr>
            <p:nvPr/>
          </p:nvGrpSpPr>
          <p:grpSpPr bwMode="auto">
            <a:xfrm>
              <a:off x="3744" y="1536"/>
              <a:ext cx="288" cy="144"/>
              <a:chOff x="1440" y="1536"/>
              <a:chExt cx="672" cy="144"/>
            </a:xfrm>
            <a:grpFill/>
          </p:grpSpPr>
          <p:sp>
            <p:nvSpPr>
              <p:cNvPr id="9238" name="Line 21"/>
              <p:cNvSpPr>
                <a:spLocks noChangeShapeType="1"/>
              </p:cNvSpPr>
              <p:nvPr/>
            </p:nvSpPr>
            <p:spPr bwMode="auto">
              <a:xfrm flipV="1">
                <a:off x="1440" y="1536"/>
                <a:ext cx="0" cy="144"/>
              </a:xfrm>
              <a:prstGeom prst="line">
                <a:avLst/>
              </a:prstGeom>
              <a:grpFill/>
              <a:ln w="9525">
                <a:solidFill>
                  <a:schemeClr val="tx1"/>
                </a:solidFill>
                <a:round/>
                <a:headEnd/>
                <a:tailEnd/>
              </a:ln>
            </p:spPr>
            <p:txBody>
              <a:bodyPr wrap="none" anchor="ctr"/>
              <a:lstStyle/>
              <a:p>
                <a:pPr algn="ctr">
                  <a:defRPr/>
                </a:pPr>
                <a:endParaRPr lang="en-US" sz="1000">
                  <a:solidFill>
                    <a:srgbClr val="000000"/>
                  </a:solidFill>
                </a:endParaRPr>
              </a:p>
            </p:txBody>
          </p:sp>
          <p:sp>
            <p:nvSpPr>
              <p:cNvPr id="9239" name="Line 22"/>
              <p:cNvSpPr>
                <a:spLocks noChangeShapeType="1"/>
              </p:cNvSpPr>
              <p:nvPr/>
            </p:nvSpPr>
            <p:spPr bwMode="auto">
              <a:xfrm>
                <a:off x="1440" y="1536"/>
                <a:ext cx="672" cy="0"/>
              </a:xfrm>
              <a:prstGeom prst="line">
                <a:avLst/>
              </a:prstGeom>
              <a:grpFill/>
              <a:ln w="9525">
                <a:solidFill>
                  <a:schemeClr val="tx1"/>
                </a:solidFill>
                <a:round/>
                <a:headEnd/>
                <a:tailEnd/>
              </a:ln>
            </p:spPr>
            <p:txBody>
              <a:bodyPr wrap="none" anchor="ctr"/>
              <a:lstStyle/>
              <a:p>
                <a:pPr algn="ctr">
                  <a:defRPr/>
                </a:pPr>
                <a:endParaRPr lang="en-US" sz="1000">
                  <a:solidFill>
                    <a:srgbClr val="000000"/>
                  </a:solidFill>
                </a:endParaRPr>
              </a:p>
            </p:txBody>
          </p:sp>
          <p:sp>
            <p:nvSpPr>
              <p:cNvPr id="9240" name="Line 23"/>
              <p:cNvSpPr>
                <a:spLocks noChangeShapeType="1"/>
              </p:cNvSpPr>
              <p:nvPr/>
            </p:nvSpPr>
            <p:spPr bwMode="auto">
              <a:xfrm>
                <a:off x="2112" y="1536"/>
                <a:ext cx="0" cy="144"/>
              </a:xfrm>
              <a:prstGeom prst="line">
                <a:avLst/>
              </a:prstGeom>
              <a:grpFill/>
              <a:ln w="9525">
                <a:solidFill>
                  <a:schemeClr val="tx1"/>
                </a:solidFill>
                <a:round/>
                <a:headEnd/>
                <a:tailEnd/>
              </a:ln>
            </p:spPr>
            <p:txBody>
              <a:bodyPr wrap="none" anchor="ctr"/>
              <a:lstStyle/>
              <a:p>
                <a:pPr algn="ctr">
                  <a:defRPr/>
                </a:pPr>
                <a:endParaRPr lang="en-US" sz="1000">
                  <a:solidFill>
                    <a:srgbClr val="000000"/>
                  </a:solidFill>
                </a:endParaRPr>
              </a:p>
            </p:txBody>
          </p:sp>
        </p:grpSp>
      </p:grpSp>
      <p:sp>
        <p:nvSpPr>
          <p:cNvPr id="4102" name="Rectangle 24"/>
          <p:cNvSpPr>
            <a:spLocks noChangeArrowheads="1"/>
          </p:cNvSpPr>
          <p:nvPr/>
        </p:nvSpPr>
        <p:spPr bwMode="auto">
          <a:xfrm>
            <a:off x="5768975" y="3175000"/>
            <a:ext cx="0" cy="182563"/>
          </a:xfrm>
          <a:prstGeom prst="rect">
            <a:avLst/>
          </a:prstGeom>
          <a:noFill/>
          <a:ln w="9525">
            <a:noFill/>
            <a:miter lim="800000"/>
            <a:headEnd/>
            <a:tailEnd/>
          </a:ln>
        </p:spPr>
        <p:txBody>
          <a:bodyPr wrap="none" lIns="0" tIns="0" rIns="0" bIns="0">
            <a:spAutoFit/>
          </a:bodyPr>
          <a:lstStyle/>
          <a:p>
            <a:pPr algn="ctr" eaLnBrk="0" hangingPunct="0"/>
            <a:endParaRPr lang="hu-HU" sz="1200">
              <a:solidFill>
                <a:srgbClr val="000000"/>
              </a:solidFill>
              <a:latin typeface="Times New Roman" pitchFamily="18" charset="0"/>
            </a:endParaRPr>
          </a:p>
        </p:txBody>
      </p:sp>
      <p:sp>
        <p:nvSpPr>
          <p:cNvPr id="4103" name="Rectangle 25"/>
          <p:cNvSpPr>
            <a:spLocks noChangeArrowheads="1"/>
          </p:cNvSpPr>
          <p:nvPr/>
        </p:nvSpPr>
        <p:spPr bwMode="auto">
          <a:xfrm rot="-5400000">
            <a:off x="5488781" y="4018757"/>
            <a:ext cx="182563" cy="0"/>
          </a:xfrm>
          <a:prstGeom prst="rect">
            <a:avLst/>
          </a:prstGeom>
          <a:noFill/>
          <a:ln w="9525">
            <a:noFill/>
            <a:miter lim="800000"/>
            <a:headEnd/>
            <a:tailEnd/>
          </a:ln>
        </p:spPr>
        <p:txBody>
          <a:bodyPr vert="eaVert" wrap="none" lIns="0" tIns="0" rIns="0" bIns="0">
            <a:spAutoFit/>
          </a:bodyPr>
          <a:lstStyle/>
          <a:p>
            <a:pPr algn="ctr" eaLnBrk="0" hangingPunct="0"/>
            <a:endParaRPr lang="hu-HU" sz="1200">
              <a:solidFill>
                <a:srgbClr val="000000"/>
              </a:solidFill>
              <a:latin typeface="Times New Roman" pitchFamily="18" charset="0"/>
            </a:endParaRPr>
          </a:p>
        </p:txBody>
      </p:sp>
      <p:grpSp>
        <p:nvGrpSpPr>
          <p:cNvPr id="7" name="Group 26"/>
          <p:cNvGrpSpPr>
            <a:grpSpLocks/>
          </p:cNvGrpSpPr>
          <p:nvPr/>
        </p:nvGrpSpPr>
        <p:grpSpPr bwMode="auto">
          <a:xfrm>
            <a:off x="5410200" y="4383088"/>
            <a:ext cx="3157538" cy="2474912"/>
            <a:chOff x="3408" y="2617"/>
            <a:chExt cx="1989" cy="1559"/>
          </a:xfrm>
        </p:grpSpPr>
        <p:graphicFrame>
          <p:nvGraphicFramePr>
            <p:cNvPr id="4099" name="Object 3"/>
            <p:cNvGraphicFramePr>
              <a:graphicFrameLocks noChangeAspect="1"/>
            </p:cNvGraphicFramePr>
            <p:nvPr/>
          </p:nvGraphicFramePr>
          <p:xfrm>
            <a:off x="3408" y="2976"/>
            <a:ext cx="1902" cy="1200"/>
          </p:xfrm>
          <a:graphic>
            <a:graphicData uri="http://schemas.openxmlformats.org/presentationml/2006/ole">
              <mc:AlternateContent xmlns:mc="http://schemas.openxmlformats.org/markup-compatibility/2006">
                <mc:Choice xmlns:v="urn:schemas-microsoft-com:vml" Requires="v">
                  <p:oleObj spid="_x0000_s4144" name="Chart" r:id="rId6" imgW="5961600" imgH="3456000" progId="Excel.Sheet.8">
                    <p:embed/>
                  </p:oleObj>
                </mc:Choice>
                <mc:Fallback>
                  <p:oleObj name="Chart" r:id="rId6" imgW="5961600" imgH="3456000" progId="Excel.Shee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8" y="2976"/>
                          <a:ext cx="1902" cy="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109" name="Text Box 28"/>
            <p:cNvSpPr txBox="1">
              <a:spLocks noChangeArrowheads="1"/>
            </p:cNvSpPr>
            <p:nvPr/>
          </p:nvSpPr>
          <p:spPr bwMode="auto">
            <a:xfrm>
              <a:off x="3590" y="2617"/>
              <a:ext cx="116" cy="288"/>
            </a:xfrm>
            <a:prstGeom prst="rect">
              <a:avLst/>
            </a:prstGeom>
            <a:noFill/>
            <a:ln w="9525">
              <a:noFill/>
              <a:miter lim="800000"/>
              <a:headEnd/>
              <a:tailEnd/>
            </a:ln>
          </p:spPr>
          <p:txBody>
            <a:bodyPr wrap="none">
              <a:spAutoFit/>
            </a:bodyPr>
            <a:lstStyle/>
            <a:p>
              <a:pPr algn="ctr" eaLnBrk="0" hangingPunct="0"/>
              <a:endParaRPr lang="hu-HU" sz="2400">
                <a:solidFill>
                  <a:srgbClr val="000000"/>
                </a:solidFill>
              </a:endParaRPr>
            </a:p>
          </p:txBody>
        </p:sp>
        <p:sp>
          <p:nvSpPr>
            <p:cNvPr id="4110" name="Rectangle 29"/>
            <p:cNvSpPr>
              <a:spLocks noChangeArrowheads="1"/>
            </p:cNvSpPr>
            <p:nvPr/>
          </p:nvSpPr>
          <p:spPr bwMode="auto">
            <a:xfrm>
              <a:off x="3600" y="2688"/>
              <a:ext cx="1797" cy="23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FF"/>
                  </a:solidFill>
                  <a:latin typeface="Comic Sans MS" pitchFamily="66" charset="0"/>
                </a:rPr>
                <a:t>Kinetics of telomerase activity during </a:t>
              </a:r>
            </a:p>
            <a:p>
              <a:pPr algn="ctr" eaLnBrk="0" hangingPunct="0"/>
              <a:r>
                <a:rPr lang="en-US" sz="1200" b="1">
                  <a:solidFill>
                    <a:srgbClr val="0000FF"/>
                  </a:solidFill>
                  <a:latin typeface="Comic Sans MS" pitchFamily="66" charset="0"/>
                </a:rPr>
                <a:t>Gleevec treatment </a:t>
              </a:r>
              <a:endParaRPr lang="en-US" sz="1200">
                <a:solidFill>
                  <a:srgbClr val="0000FF"/>
                </a:solidFill>
                <a:latin typeface="Comic Sans MS" pitchFamily="66" charset="0"/>
              </a:endParaRPr>
            </a:p>
          </p:txBody>
        </p:sp>
      </p:grpSp>
      <p:sp>
        <p:nvSpPr>
          <p:cNvPr id="4105" name="Rectangle 30"/>
          <p:cNvSpPr>
            <a:spLocks noChangeArrowheads="1"/>
          </p:cNvSpPr>
          <p:nvPr/>
        </p:nvSpPr>
        <p:spPr bwMode="auto">
          <a:xfrm>
            <a:off x="5105400" y="2276475"/>
            <a:ext cx="3963988" cy="182563"/>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FF"/>
                </a:solidFill>
                <a:latin typeface="Comic Sans MS" pitchFamily="66" charset="0"/>
              </a:rPr>
              <a:t>Telomerase activity after Gleevec 5 days treatment</a:t>
            </a:r>
            <a:r>
              <a:rPr lang="en-US" sz="1200" b="1">
                <a:solidFill>
                  <a:srgbClr val="000000"/>
                </a:solidFill>
                <a:latin typeface="Comic Sans MS" pitchFamily="66" charset="0"/>
              </a:rPr>
              <a:t> </a:t>
            </a:r>
            <a:endParaRPr lang="en-US" sz="1200">
              <a:solidFill>
                <a:srgbClr val="000000"/>
              </a:solidFill>
              <a:latin typeface="Comic Sans MS" pitchFamily="66" charset="0"/>
            </a:endParaRPr>
          </a:p>
        </p:txBody>
      </p:sp>
      <p:grpSp>
        <p:nvGrpSpPr>
          <p:cNvPr id="8" name="Group 31"/>
          <p:cNvGrpSpPr>
            <a:grpSpLocks/>
          </p:cNvGrpSpPr>
          <p:nvPr/>
        </p:nvGrpSpPr>
        <p:grpSpPr bwMode="auto">
          <a:xfrm>
            <a:off x="5357813" y="2514600"/>
            <a:ext cx="3100387" cy="1857375"/>
            <a:chOff x="3375" y="1584"/>
            <a:chExt cx="1953" cy="1170"/>
          </a:xfrm>
        </p:grpSpPr>
        <p:graphicFrame>
          <p:nvGraphicFramePr>
            <p:cNvPr id="4098" name="Object 2"/>
            <p:cNvGraphicFramePr>
              <a:graphicFrameLocks noChangeAspect="1"/>
            </p:cNvGraphicFramePr>
            <p:nvPr/>
          </p:nvGraphicFramePr>
          <p:xfrm>
            <a:off x="3375" y="1584"/>
            <a:ext cx="1953" cy="1170"/>
          </p:xfrm>
          <a:graphic>
            <a:graphicData uri="http://schemas.openxmlformats.org/presentationml/2006/ole">
              <mc:AlternateContent xmlns:mc="http://schemas.openxmlformats.org/markup-compatibility/2006">
                <mc:Choice xmlns:v="urn:schemas-microsoft-com:vml" Requires="v">
                  <p:oleObj spid="_x0000_s4145" name="Worksheet" r:id="rId8" imgW="5529600" imgH="3326400" progId="Excel.Sheet.8">
                    <p:embed/>
                  </p:oleObj>
                </mc:Choice>
                <mc:Fallback>
                  <p:oleObj name="Worksheet" r:id="rId8" imgW="5529600" imgH="3326400" progId="Excel.Sheet.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75" y="1584"/>
                          <a:ext cx="1953" cy="1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108" name="Rectangle 33"/>
            <p:cNvSpPr>
              <a:spLocks noChangeArrowheads="1"/>
            </p:cNvSpPr>
            <p:nvPr/>
          </p:nvSpPr>
          <p:spPr bwMode="auto">
            <a:xfrm>
              <a:off x="3936" y="2400"/>
              <a:ext cx="1248" cy="144"/>
            </a:xfrm>
            <a:prstGeom prst="rect">
              <a:avLst/>
            </a:prstGeom>
            <a:solidFill>
              <a:schemeClr val="bg1"/>
            </a:solidFill>
            <a:ln w="9525">
              <a:solidFill>
                <a:schemeClr val="bg1"/>
              </a:solidFill>
              <a:miter lim="800000"/>
              <a:headEnd/>
              <a:tailEnd/>
            </a:ln>
          </p:spPr>
          <p:txBody>
            <a:bodyPr wrap="none" anchor="ctr"/>
            <a:lstStyle/>
            <a:p>
              <a:pPr algn="ctr" eaLnBrk="0" hangingPunct="0"/>
              <a:r>
                <a:rPr lang="en-US" sz="1200">
                  <a:solidFill>
                    <a:srgbClr val="000000"/>
                  </a:solidFill>
                  <a:latin typeface="Comic Sans MS" pitchFamily="66" charset="0"/>
                </a:rPr>
                <a:t>   </a:t>
              </a:r>
              <a:r>
                <a:rPr lang="en-US" sz="1000">
                  <a:solidFill>
                    <a:srgbClr val="000000"/>
                  </a:solidFill>
                  <a:latin typeface="Comic Sans MS" pitchFamily="66" charset="0"/>
                </a:rPr>
                <a:t>0                 10                15</a:t>
              </a:r>
            </a:p>
          </p:txBody>
        </p:sp>
      </p:grpSp>
      <p:sp>
        <p:nvSpPr>
          <p:cNvPr id="4107" name="Rectangle 34"/>
          <p:cNvSpPr>
            <a:spLocks noGrp="1" noChangeArrowheads="1"/>
          </p:cNvSpPr>
          <p:nvPr>
            <p:ph type="title"/>
          </p:nvPr>
        </p:nvSpPr>
        <p:spPr>
          <a:xfrm>
            <a:off x="285750" y="285750"/>
            <a:ext cx="8858250" cy="2000250"/>
          </a:xfrm>
          <a:solidFill>
            <a:schemeClr val="bg1"/>
          </a:solidFill>
        </p:spPr>
        <p:txBody>
          <a:bodyPr/>
          <a:lstStyle/>
          <a:p>
            <a:pPr eaLnBrk="1" hangingPunct="1"/>
            <a:r>
              <a:rPr lang="en-US" sz="3200" b="1" smtClean="0">
                <a:solidFill>
                  <a:srgbClr val="000099"/>
                </a:solidFill>
                <a:cs typeface="Arial" pitchFamily="34" charset="0"/>
              </a:rPr>
              <a:t>Gleevec inhibits telomerase activity in</a:t>
            </a:r>
            <a:br>
              <a:rPr lang="en-US" sz="3200" b="1" smtClean="0">
                <a:solidFill>
                  <a:srgbClr val="000099"/>
                </a:solidFill>
                <a:cs typeface="Arial" pitchFamily="34" charset="0"/>
              </a:rPr>
            </a:br>
            <a:r>
              <a:rPr lang="en-US" sz="3200" b="1" smtClean="0">
                <a:solidFill>
                  <a:srgbClr val="000099"/>
                </a:solidFill>
                <a:cs typeface="Arial" pitchFamily="34" charset="0"/>
              </a:rPr>
              <a:t> </a:t>
            </a:r>
            <a:r>
              <a:rPr lang="hu-HU" sz="3200" b="1" smtClean="0">
                <a:solidFill>
                  <a:srgbClr val="000099"/>
                </a:solidFill>
                <a:cs typeface="Arial" pitchFamily="34" charset="0"/>
              </a:rPr>
              <a:t>CML </a:t>
            </a:r>
            <a:r>
              <a:rPr lang="hu-HU" sz="3200" b="1" i="1" smtClean="0">
                <a:solidFill>
                  <a:srgbClr val="000099"/>
                </a:solidFill>
                <a:cs typeface="Arial" pitchFamily="34" charset="0"/>
              </a:rPr>
              <a:t>in vivo </a:t>
            </a:r>
            <a:r>
              <a:rPr lang="hu-HU" sz="3200" b="1" smtClean="0">
                <a:solidFill>
                  <a:srgbClr val="000099"/>
                </a:solidFill>
                <a:cs typeface="Arial" pitchFamily="34" charset="0"/>
              </a:rPr>
              <a:t>and </a:t>
            </a:r>
            <a:r>
              <a:rPr lang="en-US" sz="3200" b="1" smtClean="0">
                <a:solidFill>
                  <a:srgbClr val="000099"/>
                </a:solidFill>
                <a:cs typeface="Arial" pitchFamily="34" charset="0"/>
              </a:rPr>
              <a:t>cell</a:t>
            </a:r>
            <a:r>
              <a:rPr lang="hu-HU" sz="3200" b="1" smtClean="0">
                <a:solidFill>
                  <a:srgbClr val="000099"/>
                </a:solidFill>
                <a:cs typeface="Arial" pitchFamily="34" charset="0"/>
              </a:rPr>
              <a:t> line</a:t>
            </a:r>
            <a:r>
              <a:rPr lang="en-US" sz="3200" b="1" smtClean="0">
                <a:solidFill>
                  <a:srgbClr val="000099"/>
                </a:solidFill>
                <a:cs typeface="Arial" pitchFamily="34" charset="0"/>
              </a:rPr>
              <a:t>s</a:t>
            </a:r>
            <a:r>
              <a:rPr lang="hu-HU" sz="3200" b="1" smtClean="0">
                <a:solidFill>
                  <a:srgbClr val="000099"/>
                </a:solidFill>
                <a:cs typeface="Arial" pitchFamily="34" charset="0"/>
              </a:rPr>
              <a:t> </a:t>
            </a:r>
            <a:r>
              <a:rPr lang="hu-HU" sz="3200" b="1" i="1" smtClean="0">
                <a:solidFill>
                  <a:srgbClr val="000099"/>
                </a:solidFill>
                <a:cs typeface="Arial" pitchFamily="34" charset="0"/>
              </a:rPr>
              <a:t>in vitro</a:t>
            </a:r>
            <a:r>
              <a:rPr lang="en-US" sz="3200" b="1" smtClean="0">
                <a:solidFill>
                  <a:srgbClr val="000099"/>
                </a:solidFill>
                <a:cs typeface="Arial" pitchFamily="34" charset="0"/>
              </a:rPr>
              <a:t/>
            </a:r>
            <a:br>
              <a:rPr lang="en-US" sz="3200" b="1" smtClean="0">
                <a:solidFill>
                  <a:srgbClr val="000099"/>
                </a:solidFill>
                <a:cs typeface="Arial" pitchFamily="34" charset="0"/>
              </a:rPr>
            </a:br>
            <a:endParaRPr lang="en-US" sz="2000" b="1" smtClean="0">
              <a:solidFill>
                <a:srgbClr val="000099"/>
              </a:solidFill>
              <a:cs typeface="Arial" pitchFamily="34" charset="0"/>
            </a:endParaRPr>
          </a:p>
        </p:txBody>
      </p:sp>
    </p:spTree>
    <p:extLst>
      <p:ext uri="{BB962C8B-B14F-4D97-AF65-F5344CB8AC3E}">
        <p14:creationId xmlns:p14="http://schemas.microsoft.com/office/powerpoint/2010/main" val="3801250875"/>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285750" y="476250"/>
            <a:ext cx="8412163" cy="1381125"/>
          </a:xfrm>
          <a:solidFill>
            <a:schemeClr val="bg1"/>
          </a:solidFill>
        </p:spPr>
        <p:txBody>
          <a:bodyPr/>
          <a:lstStyle/>
          <a:p>
            <a:pPr algn="ctr" eaLnBrk="1" hangingPunct="1"/>
            <a:r>
              <a:rPr lang="en-US" smtClean="0"/>
              <a:t>Effect of telomerase inhibition on malignant cells growth</a:t>
            </a:r>
          </a:p>
        </p:txBody>
      </p:sp>
      <p:pic>
        <p:nvPicPr>
          <p:cNvPr id="101379" name="Picture 4" descr="antisense on cells"/>
          <p:cNvPicPr>
            <a:picLocks noChangeAspect="1" noChangeArrowheads="1"/>
          </p:cNvPicPr>
          <p:nvPr/>
        </p:nvPicPr>
        <p:blipFill>
          <a:blip r:embed="rId3"/>
          <a:srcRect/>
          <a:stretch>
            <a:fillRect/>
          </a:stretch>
        </p:blipFill>
        <p:spPr bwMode="auto">
          <a:xfrm>
            <a:off x="2339975" y="2133600"/>
            <a:ext cx="2847975" cy="4191000"/>
          </a:xfrm>
          <a:prstGeom prst="rect">
            <a:avLst/>
          </a:prstGeom>
          <a:noFill/>
          <a:ln w="9525">
            <a:noFill/>
            <a:miter lim="800000"/>
            <a:headEnd/>
            <a:tailEnd/>
          </a:ln>
        </p:spPr>
      </p:pic>
      <p:sp>
        <p:nvSpPr>
          <p:cNvPr id="101380" name="Téglalap 3"/>
          <p:cNvSpPr>
            <a:spLocks noChangeArrowheads="1"/>
          </p:cNvSpPr>
          <p:nvPr/>
        </p:nvSpPr>
        <p:spPr bwMode="auto">
          <a:xfrm>
            <a:off x="285750" y="1857375"/>
            <a:ext cx="857250" cy="4500563"/>
          </a:xfrm>
          <a:prstGeom prst="rect">
            <a:avLst/>
          </a:prstGeom>
          <a:solidFill>
            <a:schemeClr val="bg1"/>
          </a:solidFill>
          <a:ln w="9525" algn="ctr">
            <a:noFill/>
            <a:miter lim="800000"/>
            <a:headEnd/>
            <a:tailEnd/>
          </a:ln>
        </p:spPr>
        <p:txBody>
          <a:bodyPr wrap="none"/>
          <a:lstStyle/>
          <a:p>
            <a:pPr algn="ctr"/>
            <a:endParaRPr lang="hu-HU" sz="1000"/>
          </a:p>
        </p:txBody>
      </p:sp>
    </p:spTree>
    <p:extLst>
      <p:ext uri="{BB962C8B-B14F-4D97-AF65-F5344CB8AC3E}">
        <p14:creationId xmlns:p14="http://schemas.microsoft.com/office/powerpoint/2010/main" val="550801812"/>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p:txBody>
          <a:bodyPr/>
          <a:lstStyle/>
          <a:p>
            <a:endParaRPr lang="hu-HU" dirty="0"/>
          </a:p>
        </p:txBody>
      </p:sp>
      <p:pic>
        <p:nvPicPr>
          <p:cNvPr id="4" name="Kép 3" descr="nrg3246-f4"/>
          <p:cNvPicPr/>
          <p:nvPr/>
        </p:nvPicPr>
        <p:blipFill>
          <a:blip r:embed="rId2"/>
          <a:srcRect b="24791"/>
          <a:stretch>
            <a:fillRect/>
          </a:stretch>
        </p:blipFill>
        <p:spPr bwMode="auto">
          <a:xfrm>
            <a:off x="571472" y="1071546"/>
            <a:ext cx="8215370" cy="5214974"/>
          </a:xfrm>
          <a:prstGeom prst="rect">
            <a:avLst/>
          </a:prstGeom>
          <a:noFill/>
          <a:ln w="9525">
            <a:noFill/>
            <a:miter lim="800000"/>
            <a:headEnd/>
            <a:tailEnd/>
          </a:ln>
        </p:spPr>
      </p:pic>
    </p:spTree>
    <p:extLst>
      <p:ext uri="{BB962C8B-B14F-4D97-AF65-F5344CB8AC3E}">
        <p14:creationId xmlns:p14="http://schemas.microsoft.com/office/powerpoint/2010/main" val="3406710498"/>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3" y="1052513"/>
            <a:ext cx="8283575"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Rectangle 2"/>
          <p:cNvSpPr txBox="1">
            <a:spLocks noChangeArrowheads="1"/>
          </p:cNvSpPr>
          <p:nvPr/>
        </p:nvSpPr>
        <p:spPr bwMode="auto">
          <a:xfrm>
            <a:off x="0" y="188913"/>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453" fontAlgn="base">
              <a:spcBef>
                <a:spcPct val="0"/>
              </a:spcBef>
              <a:spcAft>
                <a:spcPct val="0"/>
              </a:spcAft>
            </a:pPr>
            <a:r>
              <a:rPr lang="hu-HU" sz="2800" b="1">
                <a:solidFill>
                  <a:srgbClr val="002060"/>
                </a:solidFill>
                <a:latin typeface="Calibri" charset="0"/>
              </a:rPr>
              <a:t>Fizikai aktivitás</a:t>
            </a:r>
          </a:p>
        </p:txBody>
      </p:sp>
      <p:sp>
        <p:nvSpPr>
          <p:cNvPr id="5" name="Rectangle 3"/>
          <p:cNvSpPr>
            <a:spLocks noChangeArrowheads="1"/>
          </p:cNvSpPr>
          <p:nvPr/>
        </p:nvSpPr>
        <p:spPr bwMode="auto">
          <a:xfrm>
            <a:off x="0" y="6267450"/>
            <a:ext cx="8032750" cy="560388"/>
          </a:xfrm>
          <a:prstGeom prst="rect">
            <a:avLst/>
          </a:prstGeom>
          <a:noFill/>
          <a:ln w="9525">
            <a:noFill/>
            <a:miter lim="800000"/>
            <a:headEnd/>
            <a:tailEnd/>
          </a:ln>
        </p:spPr>
        <p:txBody>
          <a:bodyPr wrap="none" lIns="91340" tIns="152194" rIns="91340" bIns="38048" anchor="ctr">
            <a:spAutoFit/>
          </a:bodyPr>
          <a:lstStyle/>
          <a:p>
            <a:pPr defTabSz="913453" fontAlgn="base">
              <a:spcBef>
                <a:spcPct val="0"/>
              </a:spcBef>
              <a:spcAft>
                <a:spcPct val="0"/>
              </a:spcAft>
              <a:defRPr/>
            </a:pPr>
            <a:r>
              <a:rPr lang="hu-HU" sz="1200" dirty="0" err="1">
                <a:solidFill>
                  <a:prstClr val="black"/>
                </a:solidFill>
                <a:latin typeface="Calibri"/>
                <a:ea typeface="Calibri" pitchFamily="34" charset="0"/>
                <a:cs typeface="Times New Roman" pitchFamily="18" charset="0"/>
              </a:rPr>
              <a:t>Ludlow</a:t>
            </a:r>
            <a:r>
              <a:rPr lang="hu-HU" sz="1200" dirty="0">
                <a:solidFill>
                  <a:prstClr val="black"/>
                </a:solidFill>
                <a:latin typeface="Calibri"/>
                <a:ea typeface="Calibri" pitchFamily="34" charset="0"/>
                <a:cs typeface="Times New Roman" pitchFamily="18" charset="0"/>
              </a:rPr>
              <a:t> AT, </a:t>
            </a:r>
            <a:r>
              <a:rPr lang="hu-HU" sz="1200" dirty="0" err="1">
                <a:solidFill>
                  <a:prstClr val="black"/>
                </a:solidFill>
                <a:latin typeface="Calibri"/>
                <a:ea typeface="Calibri" pitchFamily="34" charset="0"/>
                <a:cs typeface="Times New Roman" pitchFamily="18" charset="0"/>
              </a:rPr>
              <a:t>Ludlow</a:t>
            </a:r>
            <a:r>
              <a:rPr lang="hu-HU" sz="1200" dirty="0">
                <a:solidFill>
                  <a:prstClr val="black"/>
                </a:solidFill>
                <a:latin typeface="Calibri"/>
                <a:ea typeface="Calibri" pitchFamily="34" charset="0"/>
                <a:cs typeface="Times New Roman" pitchFamily="18" charset="0"/>
              </a:rPr>
              <a:t> LW, Roth SM, </a:t>
            </a:r>
            <a:r>
              <a:rPr lang="hu-HU" sz="1200" dirty="0" err="1">
                <a:solidFill>
                  <a:prstClr val="black"/>
                </a:solidFill>
                <a:latin typeface="Calibri"/>
                <a:ea typeface="Calibri" pitchFamily="34" charset="0"/>
                <a:cs typeface="Times New Roman" pitchFamily="18" charset="0"/>
              </a:rPr>
              <a:t>Biomed</a:t>
            </a:r>
            <a:r>
              <a:rPr lang="hu-HU" sz="1200" dirty="0">
                <a:solidFill>
                  <a:prstClr val="black"/>
                </a:solidFill>
                <a:latin typeface="Calibri"/>
                <a:ea typeface="Calibri" pitchFamily="34" charset="0"/>
                <a:cs typeface="Times New Roman" pitchFamily="18" charset="0"/>
              </a:rPr>
              <a:t> Res Int (2013)</a:t>
            </a:r>
          </a:p>
          <a:p>
            <a:pPr defTabSz="913453" fontAlgn="base">
              <a:spcBef>
                <a:spcPct val="0"/>
              </a:spcBef>
              <a:spcAft>
                <a:spcPct val="0"/>
              </a:spcAft>
              <a:defRPr/>
            </a:pPr>
            <a:r>
              <a:rPr lang="en-GB" sz="1200" dirty="0">
                <a:solidFill>
                  <a:prstClr val="black"/>
                </a:solidFill>
                <a:latin typeface="Calibri"/>
                <a:ea typeface="Calibri" pitchFamily="34" charset="0"/>
                <a:cs typeface="Times New Roman" pitchFamily="18" charset="0"/>
              </a:rPr>
              <a:t>Do telomeres adapt to physiological stress? Exploring the effect of exercise on telomere length and telomere-related proteins</a:t>
            </a:r>
            <a:r>
              <a:rPr lang="en-GB" sz="1200" dirty="0">
                <a:solidFill>
                  <a:srgbClr val="002060"/>
                </a:solidFill>
                <a:latin typeface="Calibri"/>
                <a:ea typeface="Calibri" pitchFamily="34" charset="0"/>
                <a:cs typeface="Times New Roman" pitchFamily="18" charset="0"/>
              </a:rPr>
              <a:t>.</a:t>
            </a:r>
            <a:endParaRPr lang="hu-HU" sz="1200" dirty="0">
              <a:solidFill>
                <a:srgbClr val="002060"/>
              </a:solidFill>
              <a:latin typeface="Calibri"/>
              <a:ea typeface="Calibri" pitchFamily="34" charset="0"/>
              <a:cs typeface="Times New Roman" pitchFamily="18" charset="0"/>
            </a:endParaRPr>
          </a:p>
        </p:txBody>
      </p:sp>
    </p:spTree>
    <p:extLst>
      <p:ext uri="{BB962C8B-B14F-4D97-AF65-F5344CB8AC3E}">
        <p14:creationId xmlns:p14="http://schemas.microsoft.com/office/powerpoint/2010/main" val="4173938244"/>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40" y="909638"/>
            <a:ext cx="8464550"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6" name="Rectangle 2"/>
          <p:cNvSpPr txBox="1">
            <a:spLocks noChangeArrowheads="1"/>
          </p:cNvSpPr>
          <p:nvPr/>
        </p:nvSpPr>
        <p:spPr bwMode="auto">
          <a:xfrm>
            <a:off x="36513" y="9621"/>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0" tIns="45672" rIns="91340" bIns="45672"/>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453" fontAlgn="base">
              <a:spcBef>
                <a:spcPct val="0"/>
              </a:spcBef>
              <a:spcAft>
                <a:spcPct val="0"/>
              </a:spcAft>
            </a:pPr>
            <a:r>
              <a:rPr lang="hu-HU" sz="2800" b="1" dirty="0">
                <a:solidFill>
                  <a:srgbClr val="002060"/>
                </a:solidFill>
                <a:latin typeface="Calibri" charset="0"/>
              </a:rPr>
              <a:t>Gyermekkori bántalmazás</a:t>
            </a:r>
          </a:p>
        </p:txBody>
      </p:sp>
    </p:spTree>
    <p:extLst>
      <p:ext uri="{BB962C8B-B14F-4D97-AF65-F5344CB8AC3E}">
        <p14:creationId xmlns:p14="http://schemas.microsoft.com/office/powerpoint/2010/main" val="272199295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1_Alapértelmezett terv">
  <a:themeElements>
    <a:clrScheme name="Alapértelmezett terv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lapértelmezett terv">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Comic Sans MS" charset="0"/>
            <a:ea typeface="ＭＳ Ｐゴシック" charset="0"/>
          </a:defRPr>
        </a:defPPr>
      </a:lstStyle>
    </a:lnDef>
  </a:objectDefaults>
  <a:extraClrSchemeLst>
    <a:extraClrScheme>
      <a:clrScheme name="Alapértelmezett terv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lapértelmezett terv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lapértelmezett terv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lapértelmezett terv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Hebrew)"/>
      </a:majorFont>
      <a:minorFont>
        <a:latin typeface="Times New Roman"/>
        <a:ea typeface=""/>
        <a:cs typeface="Times New Roman (Hebr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he-IL" sz="2400" b="0" i="0" u="none" strike="noStrike" cap="none" normalizeH="0" baseline="0" smtClean="0">
            <a:ln>
              <a:noFill/>
            </a:ln>
            <a:solidFill>
              <a:schemeClr val="tx1"/>
            </a:solidFill>
            <a:effectLst/>
            <a:latin typeface="Times New Roman" pitchFamily="18" charset="0"/>
            <a:cs typeface="Times New Roman (Hebrew)" charset="-79"/>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he-IL" sz="2400" b="0" i="0" u="none" strike="noStrike" cap="none" normalizeH="0" baseline="0" smtClean="0">
            <a:ln>
              <a:noFill/>
            </a:ln>
            <a:solidFill>
              <a:schemeClr val="tx1"/>
            </a:solidFill>
            <a:effectLst/>
            <a:latin typeface="Times New Roman" pitchFamily="18" charset="0"/>
            <a:cs typeface="Times New Roman (Hebrew)" charset="-79"/>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Hebrew)"/>
      </a:majorFont>
      <a:minorFont>
        <a:latin typeface="Times New Roman"/>
        <a:ea typeface=""/>
        <a:cs typeface="Times New Roman (Hebr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he-IL" sz="2400" b="0" i="0" u="none" strike="noStrike" cap="none" normalizeH="0" baseline="0" smtClean="0">
            <a:ln>
              <a:noFill/>
            </a:ln>
            <a:solidFill>
              <a:schemeClr val="tx1"/>
            </a:solidFill>
            <a:effectLst/>
            <a:latin typeface="Times New Roman" pitchFamily="18" charset="0"/>
            <a:cs typeface="Times New Roman (Hebrew)" charset="-79"/>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he-IL" sz="2400" b="0" i="0" u="none" strike="noStrike" cap="none" normalizeH="0" baseline="0" smtClean="0">
            <a:ln>
              <a:noFill/>
            </a:ln>
            <a:solidFill>
              <a:schemeClr val="tx1"/>
            </a:solidFill>
            <a:effectLst/>
            <a:latin typeface="Times New Roman" pitchFamily="18" charset="0"/>
            <a:cs typeface="Times New Roman (Hebrew)" charset="-79"/>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Hebrew)"/>
      </a:majorFont>
      <a:minorFont>
        <a:latin typeface="Times New Roman"/>
        <a:ea typeface=""/>
        <a:cs typeface="Times New Roman (Hebr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he-IL" sz="2400" b="0" i="0" u="none" strike="noStrike" cap="none" normalizeH="0" baseline="0" smtClean="0">
            <a:ln>
              <a:noFill/>
            </a:ln>
            <a:solidFill>
              <a:schemeClr val="tx1"/>
            </a:solidFill>
            <a:effectLst/>
            <a:latin typeface="Times New Roman" pitchFamily="18" charset="0"/>
            <a:cs typeface="Times New Roman (Hebrew)" charset="-79"/>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he-IL" sz="2400" b="0" i="0" u="none" strike="noStrike" cap="none" normalizeH="0" baseline="0" smtClean="0">
            <a:ln>
              <a:noFill/>
            </a:ln>
            <a:solidFill>
              <a:schemeClr val="tx1"/>
            </a:solidFill>
            <a:effectLst/>
            <a:latin typeface="Times New Roman" pitchFamily="18" charset="0"/>
            <a:cs typeface="Times New Roman (Hebrew)" charset="-79"/>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默认设计模板">
  <a:themeElements>
    <a:clrScheme name="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默认设计模板">
      <a:majorFont>
        <a:latin typeface="Times New Roman"/>
        <a:ea typeface="宋体"/>
        <a:cs typeface="宋体"/>
      </a:majorFont>
      <a:minorFont>
        <a:latin typeface="Times New Roman"/>
        <a:ea typeface="宋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CN" altLang="en-US" sz="4800" b="0" i="0" u="none" strike="noStrike" cap="none" normalizeH="0" baseline="0">
            <a:ln>
              <a:noFill/>
            </a:ln>
            <a:solidFill>
              <a:schemeClr val="tx1"/>
            </a:solidFill>
            <a:effectLst/>
            <a:latin typeface="Times New Roman" pitchFamily="-65" charset="0"/>
            <a:ea typeface="宋体" pitchFamily="-65" charset="-122"/>
            <a:cs typeface="宋体" pitchFamily="-65"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CN" altLang="en-US" sz="4800" b="0" i="0" u="none" strike="noStrike" cap="none" normalizeH="0" baseline="0">
            <a:ln>
              <a:noFill/>
            </a:ln>
            <a:solidFill>
              <a:schemeClr val="tx1"/>
            </a:solidFill>
            <a:effectLst/>
            <a:latin typeface="Times New Roman" pitchFamily="-65" charset="0"/>
            <a:ea typeface="宋体" pitchFamily="-65" charset="-122"/>
            <a:cs typeface="宋体" pitchFamily="-65" charset="-122"/>
          </a:defRPr>
        </a:defPPr>
      </a:lstStyle>
    </a:lnDef>
  </a:objectDefaults>
  <a:extraClrSchemeLst>
    <a:extraClrScheme>
      <a:clrScheme name="默认设计模板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
        <a:ea typeface="ＭＳ Ｐゴシック"/>
        <a:cs typeface=""/>
      </a:majorFont>
      <a:minorFont>
        <a:latin typeface=""/>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sv-SE" sz="1800" b="1" i="0" u="sng"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sv-SE" sz="1800" b="1" i="0" u="sng"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unigene">
  <a:themeElements>
    <a:clrScheme name="">
      <a:dk1>
        <a:srgbClr val="919191"/>
      </a:dk1>
      <a:lt1>
        <a:srgbClr val="FFFFFF"/>
      </a:lt1>
      <a:dk2>
        <a:srgbClr val="063DE8"/>
      </a:dk2>
      <a:lt2>
        <a:srgbClr val="FDED1F"/>
      </a:lt2>
      <a:accent1>
        <a:srgbClr val="618FFD"/>
      </a:accent1>
      <a:accent2>
        <a:srgbClr val="00AE00"/>
      </a:accent2>
      <a:accent3>
        <a:srgbClr val="AAAFF2"/>
      </a:accent3>
      <a:accent4>
        <a:srgbClr val="DADADA"/>
      </a:accent4>
      <a:accent5>
        <a:srgbClr val="B7C6FE"/>
      </a:accent5>
      <a:accent6>
        <a:srgbClr val="009D00"/>
      </a:accent6>
      <a:hlink>
        <a:srgbClr val="FC0128"/>
      </a:hlink>
      <a:folHlink>
        <a:srgbClr val="CECECE"/>
      </a:folHlink>
    </a:clrScheme>
    <a:fontScheme name="unigen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nigen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igen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unigen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igen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igen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igen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unigen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Office-téma">
  <a:themeElements>
    <a:clrScheme name="Office-tém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tém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ffice-tém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tém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tém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tém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tém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tém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tém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tém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tém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tém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tém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tém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404</TotalTime>
  <Words>3788</Words>
  <Application>Microsoft Macintosh PowerPoint</Application>
  <PresentationFormat>On-screen Show (4:3)</PresentationFormat>
  <Paragraphs>659</Paragraphs>
  <Slides>108</Slides>
  <Notes>70</Notes>
  <HiddenSlides>0</HiddenSlides>
  <MMClips>0</MMClips>
  <ScaleCrop>false</ScaleCrop>
  <HeadingPairs>
    <vt:vector size="6" baseType="variant">
      <vt:variant>
        <vt:lpstr>Theme</vt:lpstr>
      </vt:variant>
      <vt:variant>
        <vt:i4>15</vt:i4>
      </vt:variant>
      <vt:variant>
        <vt:lpstr>Embedded OLE Servers</vt:lpstr>
      </vt:variant>
      <vt:variant>
        <vt:i4>3</vt:i4>
      </vt:variant>
      <vt:variant>
        <vt:lpstr>Slide Titles</vt:lpstr>
      </vt:variant>
      <vt:variant>
        <vt:i4>108</vt:i4>
      </vt:variant>
    </vt:vector>
  </HeadingPairs>
  <TitlesOfParts>
    <vt:vector size="126" baseType="lpstr">
      <vt:lpstr>1_Alapértelmezett terv</vt:lpstr>
      <vt:lpstr>Office-téma</vt:lpstr>
      <vt:lpstr>7_Default Design</vt:lpstr>
      <vt:lpstr>5_默认设计模板</vt:lpstr>
      <vt:lpstr>1_Default Design</vt:lpstr>
      <vt:lpstr>4_Office-téma</vt:lpstr>
      <vt:lpstr>4_Default Design</vt:lpstr>
      <vt:lpstr>unigene</vt:lpstr>
      <vt:lpstr>2_Office-téma</vt:lpstr>
      <vt:lpstr>Alapértelmezett terv</vt:lpstr>
      <vt:lpstr>Default Design</vt:lpstr>
      <vt:lpstr>2_Default Design</vt:lpstr>
      <vt:lpstr>3_Office-téma</vt:lpstr>
      <vt:lpstr>3_Default Design</vt:lpstr>
      <vt:lpstr>1_Office-téma</vt:lpstr>
      <vt:lpstr>Worksheet</vt:lpstr>
      <vt:lpstr>Photo Editor Photo</vt:lpstr>
      <vt:lpstr>Chart</vt:lpstr>
      <vt:lpstr>EPIGENETIKA EWAS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Trofim Gyenyiszovics Liszenkó</vt:lpstr>
      <vt:lpstr>Epigenetics</vt:lpstr>
      <vt:lpstr>PowerPoint Presentation</vt:lpstr>
      <vt:lpstr>PowerPoint Presentation</vt:lpstr>
      <vt:lpstr>PowerPoint Presentation</vt:lpstr>
      <vt:lpstr>Epigenetikai hatások</vt:lpstr>
      <vt:lpstr>PowerPoint Presentation</vt:lpstr>
      <vt:lpstr>PowerPoint Presentation</vt:lpstr>
      <vt:lpstr>PowerPoint Presentation</vt:lpstr>
      <vt:lpstr>Physical activity, fitness, glucose homeostasis, and brain morphology in twins </vt:lpstr>
      <vt:lpstr>PowerPoint Presentation</vt:lpstr>
      <vt:lpstr>PowerPoint Presentation</vt:lpstr>
      <vt:lpstr>PowerPoint Presentation</vt:lpstr>
      <vt:lpstr>PowerPoint Presentation</vt:lpstr>
      <vt:lpstr>PowerPoint Presentation</vt:lpstr>
      <vt:lpstr>PowerPoint Presentation</vt:lpstr>
      <vt:lpstr>Agouti egerek –azonos génállománnyal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Citozin metiláció/demetiláció</vt:lpstr>
      <vt:lpstr>PowerPoint Presentation</vt:lpstr>
      <vt:lpstr>PowerPoint Presentation</vt:lpstr>
      <vt:lpstr>PowerPoint Presentation</vt:lpstr>
      <vt:lpstr>PowerPoint Presentation</vt:lpstr>
      <vt:lpstr>Hiszton modifikáció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Depresszió - humán vizsgálatok</vt:lpstr>
      <vt:lpstr>PowerPoint Presentation</vt:lpstr>
      <vt:lpstr>PowerPoint Presentation</vt:lpstr>
      <vt:lpstr>Az epigenetikai szabályozás molekuláris alapjai 3.</vt:lpstr>
      <vt:lpstr>PowerPoint Presentation</vt:lpstr>
      <vt:lpstr>PowerPoint Presentation</vt:lpstr>
      <vt:lpstr>Human miRNAs (August 31, 2016)</vt:lpstr>
      <vt:lpstr>PowerPoint Presentation</vt:lpstr>
      <vt:lpstr>Akut thrombocytopenia </vt:lpstr>
      <vt:lpstr>Azonosított target mRNS</vt:lpstr>
      <vt:lpstr>Krónikus thrombocytopenia</vt:lpstr>
      <vt:lpstr>Azonosított target mRNS-ek</vt:lpstr>
      <vt:lpstr>PowerPoint Presentation</vt:lpstr>
      <vt:lpstr>PowerPoint Presentation</vt:lpstr>
      <vt:lpstr>PowerPoint Presentation</vt:lpstr>
      <vt:lpstr>PowerPoint Presentation</vt:lpstr>
      <vt:lpstr>PowerPoint Presentation</vt:lpstr>
      <vt:lpstr>PowerPoint Presentation</vt:lpstr>
      <vt:lpstr>miR-155 fokozza az aktivált  T sejtek proliferációját atopias dermatitisben</vt:lpstr>
      <vt:lpstr>PowerPoint Presentation</vt:lpstr>
      <vt:lpstr>Functions of telomere [(TTAGGG)n] </vt:lpstr>
      <vt:lpstr>PowerPoint Presentation</vt:lpstr>
      <vt:lpstr>PowerPoint Presentation</vt:lpstr>
      <vt:lpstr>Telomere</vt:lpstr>
      <vt:lpstr>PowerPoint Presentation</vt:lpstr>
      <vt:lpstr>PowerPoint Presentation</vt:lpstr>
      <vt:lpstr>PowerPoint Presentation</vt:lpstr>
      <vt:lpstr>Telomérák és telomeráz</vt:lpstr>
      <vt:lpstr>PowerPoint Presentation</vt:lpstr>
      <vt:lpstr>PowerPoint Presentation</vt:lpstr>
      <vt:lpstr>PowerPoint Presentation</vt:lpstr>
      <vt:lpstr>Telomerase in humans</vt:lpstr>
      <vt:lpstr>Potential effects of telomerase inhibition on telomere length and proliferative capacity </vt:lpstr>
      <vt:lpstr>PowerPoint Presentation</vt:lpstr>
      <vt:lpstr>Clinical applications of telomere research</vt:lpstr>
      <vt:lpstr>  Telomerase….as  friend   </vt:lpstr>
      <vt:lpstr>  Telomere length in healthy      population       Uziel et al. 2002</vt:lpstr>
      <vt:lpstr>PowerPoint Presentation</vt:lpstr>
      <vt:lpstr> Telomere length &amp; survival rate       </vt:lpstr>
      <vt:lpstr>PowerPoint Presentation</vt:lpstr>
      <vt:lpstr>PowerPoint Presentation</vt:lpstr>
      <vt:lpstr>Thalidomide (Contergan) downregulates  telomerase promoter gene expression  </vt:lpstr>
      <vt:lpstr>PowerPoint Presentation</vt:lpstr>
      <vt:lpstr>Dolly or failure of resetting the cellular clock       Willmut et al, 1997       </vt:lpstr>
      <vt:lpstr>PowerPoint Presentation</vt:lpstr>
      <vt:lpstr>Telomere binding defect in progeria </vt:lpstr>
      <vt:lpstr>  Telomerase….as  foe   </vt:lpstr>
      <vt:lpstr>PowerPoint Presentation</vt:lpstr>
      <vt:lpstr>Association of telomerase activity with disease free survival in non-small cell lung cancer Gonzalez-Quevedo, R. et al. J Clin Oncol. 2002;20:254-262</vt:lpstr>
      <vt:lpstr>Gleevec inhibits telomerase activity in  CML in vivo and cell lines in vitro </vt:lpstr>
      <vt:lpstr>Effect of telomerase inhibition on malignant cells growth</vt:lpstr>
      <vt:lpstr>PowerPoint Presentation</vt:lpstr>
      <vt:lpstr>PowerPoint Presentation</vt:lpstr>
      <vt:lpstr>PowerPoint Presentation</vt:lpstr>
      <vt:lpstr>Telomerase as a drug target</vt:lpstr>
      <vt:lpstr>Telomerase inhibition – future directions</vt:lpstr>
      <vt:lpstr>PowerPoint Presentation</vt:lpstr>
      <vt:lpstr>Az epigenetikai szabályozás molekuláris alapjai 5.</vt:lpstr>
      <vt:lpstr>PowerPoint Presentation</vt:lpstr>
      <vt:lpstr>Epigenetika és betegség</vt:lpstr>
      <vt:lpstr>Epigenetika és farmakológia</vt:lpstr>
      <vt:lpstr>Genetika („hardver”)- epigenetika („szoftver”)</vt:lpstr>
      <vt:lpstr>PowerPoint Presentation</vt:lpstr>
    </vt:vector>
  </TitlesOfParts>
  <Company>afalus@gmail.com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András Falus</dc:creator>
  <cp:lastModifiedBy>András Falus</cp:lastModifiedBy>
  <cp:revision>35</cp:revision>
  <dcterms:created xsi:type="dcterms:W3CDTF">2016-02-09T19:43:57Z</dcterms:created>
  <dcterms:modified xsi:type="dcterms:W3CDTF">2017-03-21T20:46:16Z</dcterms:modified>
</cp:coreProperties>
</file>