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8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9.xml" ContentType="application/vnd.openxmlformats-officedocument.theme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embeddings/oleObject1.bin" ContentType="application/vnd.openxmlformats-officedocument.oleObject"/>
  <Override PartName="/ppt/notesSlides/notesSlide6.xml" ContentType="application/vnd.openxmlformats-officedocument.presentationml.notesSlide+xml"/>
  <Override PartName="/ppt/embeddings/oleObject2.bin" ContentType="application/vnd.openxmlformats-officedocument.oleObject"/>
  <Override PartName="/ppt/notesSlides/notesSlide7.xml" ContentType="application/vnd.openxmlformats-officedocument.presentationml.notesSlide+xml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embeddings/oleObject5.bin" ContentType="application/vnd.openxmlformats-officedocument.oleObject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embeddings/oleObject6.bin" ContentType="application/vnd.openxmlformats-officedocument.oleObject"/>
  <Override PartName="/ppt/notesSlides/notesSlide12.xml" ContentType="application/vnd.openxmlformats-officedocument.presentationml.notesSlide+xml"/>
  <Override PartName="/ppt/embeddings/oleObject7.bin" ContentType="application/vnd.openxmlformats-officedocument.oleObject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embeddings/oleObject10.bin" ContentType="application/vnd.openxmlformats-officedocument.oleObject"/>
  <Override PartName="/ppt/notesSlides/notesSlide20.xml" ContentType="application/vnd.openxmlformats-officedocument.presentationml.notesSlide+xml"/>
  <Override PartName="/ppt/embeddings/oleObject11.bin" ContentType="application/vnd.openxmlformats-officedocument.oleObject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embeddings/oleObject12.bin" ContentType="application/vnd.openxmlformats-officedocument.oleObject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embeddings/oleObject13.bin" ContentType="application/vnd.openxmlformats-officedocument.oleObject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embeddings/oleObject14.bin" ContentType="application/vnd.openxmlformats-officedocument.oleObject"/>
  <Override PartName="/ppt/notesSlides/notesSlide31.xml" ContentType="application/vnd.openxmlformats-officedocument.presentationml.notesSlide+xml"/>
  <Override PartName="/ppt/embeddings/oleObject15.bin" ContentType="application/vnd.openxmlformats-officedocument.oleObject"/>
  <Override PartName="/ppt/embeddings/oleObject16.bin" ContentType="application/vnd.openxmlformats-officedocument.oleObject"/>
  <Override PartName="/ppt/embeddings/oleObject17.bin" ContentType="application/vnd.openxmlformats-officedocument.oleObject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embeddings/oleObject18.bin" ContentType="application/vnd.openxmlformats-officedocument.oleObject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embeddings/oleObject19.bin" ContentType="application/vnd.openxmlformats-officedocument.oleObject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embeddings/oleObject20.bin" ContentType="application/vnd.openxmlformats-officedocument.oleObject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73" r:id="rId3"/>
    <p:sldMasterId id="2147483687" r:id="rId4"/>
    <p:sldMasterId id="2147483699" r:id="rId5"/>
    <p:sldMasterId id="2147483711" r:id="rId6"/>
    <p:sldMasterId id="2147483725" r:id="rId7"/>
    <p:sldMasterId id="2147483739" r:id="rId8"/>
    <p:sldMasterId id="2147483751" r:id="rId9"/>
    <p:sldMasterId id="2147483765" r:id="rId10"/>
  </p:sldMasterIdLst>
  <p:notesMasterIdLst>
    <p:notesMasterId r:id="rId60"/>
  </p:notesMasterIdLst>
  <p:sldIdLst>
    <p:sldId id="256" r:id="rId11"/>
    <p:sldId id="292" r:id="rId12"/>
    <p:sldId id="293" r:id="rId13"/>
    <p:sldId id="257" r:id="rId14"/>
    <p:sldId id="258" r:id="rId15"/>
    <p:sldId id="259" r:id="rId16"/>
    <p:sldId id="260" r:id="rId17"/>
    <p:sldId id="295" r:id="rId18"/>
    <p:sldId id="262" r:id="rId19"/>
    <p:sldId id="263" r:id="rId20"/>
    <p:sldId id="261" r:id="rId21"/>
    <p:sldId id="264" r:id="rId22"/>
    <p:sldId id="297" r:id="rId23"/>
    <p:sldId id="298" r:id="rId24"/>
    <p:sldId id="265" r:id="rId25"/>
    <p:sldId id="266" r:id="rId26"/>
    <p:sldId id="296" r:id="rId27"/>
    <p:sldId id="267" r:id="rId28"/>
    <p:sldId id="268" r:id="rId29"/>
    <p:sldId id="269" r:id="rId30"/>
    <p:sldId id="270" r:id="rId31"/>
    <p:sldId id="299" r:id="rId32"/>
    <p:sldId id="271" r:id="rId33"/>
    <p:sldId id="272" r:id="rId34"/>
    <p:sldId id="302" r:id="rId35"/>
    <p:sldId id="291" r:id="rId36"/>
    <p:sldId id="273" r:id="rId37"/>
    <p:sldId id="274" r:id="rId38"/>
    <p:sldId id="300" r:id="rId39"/>
    <p:sldId id="301" r:id="rId40"/>
    <p:sldId id="275" r:id="rId41"/>
    <p:sldId id="276" r:id="rId42"/>
    <p:sldId id="290" r:id="rId43"/>
    <p:sldId id="277" r:id="rId44"/>
    <p:sldId id="278" r:id="rId45"/>
    <p:sldId id="279" r:id="rId46"/>
    <p:sldId id="280" r:id="rId47"/>
    <p:sldId id="281" r:id="rId48"/>
    <p:sldId id="282" r:id="rId49"/>
    <p:sldId id="283" r:id="rId50"/>
    <p:sldId id="284" r:id="rId51"/>
    <p:sldId id="285" r:id="rId52"/>
    <p:sldId id="286" r:id="rId53"/>
    <p:sldId id="303" r:id="rId54"/>
    <p:sldId id="304" r:id="rId55"/>
    <p:sldId id="287" r:id="rId56"/>
    <p:sldId id="288" r:id="rId57"/>
    <p:sldId id="289" r:id="rId58"/>
    <p:sldId id="294" r:id="rId5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94" d="100"/>
          <a:sy n="94" d="100"/>
        </p:scale>
        <p:origin x="-119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6" d="100"/>
        <a:sy n="106" d="100"/>
      </p:scale>
      <p:origin x="0" y="614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4" Type="http://schemas.openxmlformats.org/officeDocument/2006/relationships/slide" Target="slides/slide4.xml"/><Relationship Id="rId15" Type="http://schemas.openxmlformats.org/officeDocument/2006/relationships/slide" Target="slides/slide5.xml"/><Relationship Id="rId16" Type="http://schemas.openxmlformats.org/officeDocument/2006/relationships/slide" Target="slides/slide6.xml"/><Relationship Id="rId17" Type="http://schemas.openxmlformats.org/officeDocument/2006/relationships/slide" Target="slides/slide7.xml"/><Relationship Id="rId18" Type="http://schemas.openxmlformats.org/officeDocument/2006/relationships/slide" Target="slides/slide8.xml"/><Relationship Id="rId19" Type="http://schemas.openxmlformats.org/officeDocument/2006/relationships/slide" Target="slides/slide9.xml"/><Relationship Id="rId63" Type="http://schemas.openxmlformats.org/officeDocument/2006/relationships/viewProps" Target="viewProps.xml"/><Relationship Id="rId64" Type="http://schemas.openxmlformats.org/officeDocument/2006/relationships/theme" Target="theme/theme1.xml"/><Relationship Id="rId65" Type="http://schemas.openxmlformats.org/officeDocument/2006/relationships/tableStyles" Target="tableStyles.xml"/><Relationship Id="rId50" Type="http://schemas.openxmlformats.org/officeDocument/2006/relationships/slide" Target="slides/slide40.xml"/><Relationship Id="rId51" Type="http://schemas.openxmlformats.org/officeDocument/2006/relationships/slide" Target="slides/slide41.xml"/><Relationship Id="rId52" Type="http://schemas.openxmlformats.org/officeDocument/2006/relationships/slide" Target="slides/slide42.xml"/><Relationship Id="rId53" Type="http://schemas.openxmlformats.org/officeDocument/2006/relationships/slide" Target="slides/slide43.xml"/><Relationship Id="rId54" Type="http://schemas.openxmlformats.org/officeDocument/2006/relationships/slide" Target="slides/slide44.xml"/><Relationship Id="rId55" Type="http://schemas.openxmlformats.org/officeDocument/2006/relationships/slide" Target="slides/slide45.xml"/><Relationship Id="rId56" Type="http://schemas.openxmlformats.org/officeDocument/2006/relationships/slide" Target="slides/slide46.xml"/><Relationship Id="rId57" Type="http://schemas.openxmlformats.org/officeDocument/2006/relationships/slide" Target="slides/slide47.xml"/><Relationship Id="rId58" Type="http://schemas.openxmlformats.org/officeDocument/2006/relationships/slide" Target="slides/slide48.xml"/><Relationship Id="rId59" Type="http://schemas.openxmlformats.org/officeDocument/2006/relationships/slide" Target="slides/slide49.xml"/><Relationship Id="rId40" Type="http://schemas.openxmlformats.org/officeDocument/2006/relationships/slide" Target="slides/slide30.xml"/><Relationship Id="rId41" Type="http://schemas.openxmlformats.org/officeDocument/2006/relationships/slide" Target="slides/slide31.xml"/><Relationship Id="rId42" Type="http://schemas.openxmlformats.org/officeDocument/2006/relationships/slide" Target="slides/slide32.xml"/><Relationship Id="rId43" Type="http://schemas.openxmlformats.org/officeDocument/2006/relationships/slide" Target="slides/slide33.xml"/><Relationship Id="rId44" Type="http://schemas.openxmlformats.org/officeDocument/2006/relationships/slide" Target="slides/slide34.xml"/><Relationship Id="rId45" Type="http://schemas.openxmlformats.org/officeDocument/2006/relationships/slide" Target="slides/slide35.xml"/><Relationship Id="rId46" Type="http://schemas.openxmlformats.org/officeDocument/2006/relationships/slide" Target="slides/slide36.xml"/><Relationship Id="rId47" Type="http://schemas.openxmlformats.org/officeDocument/2006/relationships/slide" Target="slides/slide37.xml"/><Relationship Id="rId48" Type="http://schemas.openxmlformats.org/officeDocument/2006/relationships/slide" Target="slides/slide38.xml"/><Relationship Id="rId49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Master" Target="slideMasters/slideMaster9.xml"/><Relationship Id="rId30" Type="http://schemas.openxmlformats.org/officeDocument/2006/relationships/slide" Target="slides/slide20.xml"/><Relationship Id="rId31" Type="http://schemas.openxmlformats.org/officeDocument/2006/relationships/slide" Target="slides/slide21.xml"/><Relationship Id="rId32" Type="http://schemas.openxmlformats.org/officeDocument/2006/relationships/slide" Target="slides/slide22.xml"/><Relationship Id="rId33" Type="http://schemas.openxmlformats.org/officeDocument/2006/relationships/slide" Target="slides/slide23.xml"/><Relationship Id="rId34" Type="http://schemas.openxmlformats.org/officeDocument/2006/relationships/slide" Target="slides/slide24.xml"/><Relationship Id="rId35" Type="http://schemas.openxmlformats.org/officeDocument/2006/relationships/slide" Target="slides/slide25.xml"/><Relationship Id="rId36" Type="http://schemas.openxmlformats.org/officeDocument/2006/relationships/slide" Target="slides/slide26.xml"/><Relationship Id="rId37" Type="http://schemas.openxmlformats.org/officeDocument/2006/relationships/slide" Target="slides/slide27.xml"/><Relationship Id="rId38" Type="http://schemas.openxmlformats.org/officeDocument/2006/relationships/slide" Target="slides/slide28.xml"/><Relationship Id="rId39" Type="http://schemas.openxmlformats.org/officeDocument/2006/relationships/slide" Target="slides/slide29.xml"/><Relationship Id="rId20" Type="http://schemas.openxmlformats.org/officeDocument/2006/relationships/slide" Target="slides/slide10.xml"/><Relationship Id="rId21" Type="http://schemas.openxmlformats.org/officeDocument/2006/relationships/slide" Target="slides/slide11.xml"/><Relationship Id="rId22" Type="http://schemas.openxmlformats.org/officeDocument/2006/relationships/slide" Target="slides/slide12.xml"/><Relationship Id="rId23" Type="http://schemas.openxmlformats.org/officeDocument/2006/relationships/slide" Target="slides/slide13.xml"/><Relationship Id="rId24" Type="http://schemas.openxmlformats.org/officeDocument/2006/relationships/slide" Target="slides/slide14.xml"/><Relationship Id="rId25" Type="http://schemas.openxmlformats.org/officeDocument/2006/relationships/slide" Target="slides/slide15.xml"/><Relationship Id="rId26" Type="http://schemas.openxmlformats.org/officeDocument/2006/relationships/slide" Target="slides/slide16.xml"/><Relationship Id="rId27" Type="http://schemas.openxmlformats.org/officeDocument/2006/relationships/slide" Target="slides/slide17.xml"/><Relationship Id="rId28" Type="http://schemas.openxmlformats.org/officeDocument/2006/relationships/slide" Target="slides/slide18.xml"/><Relationship Id="rId29" Type="http://schemas.openxmlformats.org/officeDocument/2006/relationships/slide" Target="slides/slide19.xml"/><Relationship Id="rId60" Type="http://schemas.openxmlformats.org/officeDocument/2006/relationships/notesMaster" Target="notesMasters/notesMaster1.xml"/><Relationship Id="rId61" Type="http://schemas.openxmlformats.org/officeDocument/2006/relationships/printerSettings" Target="printerSettings/printerSettings1.bin"/><Relationship Id="rId62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1" Type="http://schemas.openxmlformats.org/officeDocument/2006/relationships/slide" Target="slides/slide1.xml"/><Relationship Id="rId12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png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png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png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png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png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png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image" Target="../media/image8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png"/><Relationship Id="rId2" Type="http://schemas.openxmlformats.org/officeDocument/2006/relationships/image" Target="../media/image34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EEEFC5-FA50-3E4F-8A5D-0696EBD65D3E}" type="datetimeFigureOut">
              <a:rPr lang="en-US" smtClean="0"/>
              <a:t>16. 11. 29.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Click to edit Master text styles</a:t>
            </a:r>
          </a:p>
          <a:p>
            <a:pPr lvl="1"/>
            <a:r>
              <a:rPr lang="hu-HU" smtClean="0"/>
              <a:t>Second level</a:t>
            </a:r>
          </a:p>
          <a:p>
            <a:pPr lvl="2"/>
            <a:r>
              <a:rPr lang="hu-HU" smtClean="0"/>
              <a:t>Third level</a:t>
            </a:r>
          </a:p>
          <a:p>
            <a:pPr lvl="3"/>
            <a:r>
              <a:rPr lang="hu-HU" smtClean="0"/>
              <a:t>Fourth level</a:t>
            </a:r>
          </a:p>
          <a:p>
            <a:pPr lvl="4"/>
            <a:r>
              <a:rPr lang="hu-HU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5AC697-1B72-7748-9C01-B116927D07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2890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A925011-D9C5-D741-A225-099C7CD6CA9C}" type="slidenum">
              <a:rPr lang="en-US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22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225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endParaRPr lang="hu-H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3DDE8F4-8DD3-294B-ACFB-1E79A1D2A0DD}" type="slidenum">
              <a:rPr lang="en-US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36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368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endParaRPr lang="hu-H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E7C1A13-F540-FF4D-9C2E-B6ED2B2886A3}" type="slidenum">
              <a:rPr lang="en-US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32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328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endParaRPr lang="hu-H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94F31F1-AF1D-274A-8378-464B7D5F7B78}" type="slidenum">
              <a:rPr lang="en-US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38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389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endParaRPr lang="hu-H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4EC922C-DD36-1846-925D-78251C4946D9}" type="slidenum">
              <a:rPr lang="en-US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40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409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endParaRPr lang="hu-H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547DFF1-9ECC-3B4D-8FFC-B3A7E000B6B4}" type="slidenum">
              <a:rPr lang="en-US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43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43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endParaRPr lang="hu-H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E10446C-27F8-4401-B4B8-8FA9953DEBE3}" type="slidenum">
              <a:rPr lang="en-US" smtClean="0"/>
              <a:pPr/>
              <a:t>17</a:t>
            </a:fld>
            <a:endParaRPr lang="en-US" smtClean="0"/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3B750FB-331B-2145-A0AF-B7E7226A9384}" type="slidenum">
              <a:rPr lang="en-US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45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450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endParaRPr lang="hu-HU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FC641D6-8CCA-254A-9DAE-01BDB995854A}" type="slidenum">
              <a:rPr lang="en-US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47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471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endParaRPr lang="hu-H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25F2398-648A-4A9C-8739-2ACFCD2FD186}" type="slidenum">
              <a:rPr lang="en-US"/>
              <a:pPr/>
              <a:t>2</a:t>
            </a:fld>
            <a:endParaRPr lang="en-US"/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E785CB7-35B5-7D49-A6A6-C59FA08A69BB}" type="slidenum">
              <a:rPr lang="en-US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49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49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endParaRPr lang="hu-HU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82FBDEF-EEAB-8E45-B530-56C6EA6DE531}" type="slidenum">
              <a:rPr lang="en-US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51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51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0F1778C-9964-5343-94A4-0BFC0EAFF7C2}" type="slidenum">
              <a:rPr lang="en-US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53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532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endParaRPr lang="hu-HU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9A358BC-8851-BE41-9F04-C668B24C5A52}" type="slidenum">
              <a:rPr lang="en-US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55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553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endParaRPr lang="hu-HU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16EBF2-45EA-4C5C-94B8-54796088C6F7}" type="slidenum">
              <a:rPr lang="en-US" smtClean="0"/>
              <a:pPr/>
              <a:t>25</a:t>
            </a:fld>
            <a:endParaRPr lang="en-US" smtClean="0"/>
          </a:p>
        </p:txBody>
      </p:sp>
      <p:sp>
        <p:nvSpPr>
          <p:cNvPr id="151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1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DA15860-1E26-4A1B-AC84-8D885AB07819}" type="slidenum">
              <a:rPr lang="en-US" smtClean="0"/>
              <a:pPr/>
              <a:t>26</a:t>
            </a:fld>
            <a:endParaRPr lang="en-US" smtClean="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u-HU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2585B4B-DF71-1F47-A679-FF702A3E1A24}" type="slidenum">
              <a:rPr lang="en-US">
                <a:solidFill>
                  <a:prstClr val="black"/>
                </a:solidFill>
              </a:rPr>
              <a:pPr/>
              <a:t>27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57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573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endParaRPr lang="hu-HU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DE334F8-2396-8B4C-AA3E-4546A49B51A9}" type="slidenum">
              <a:rPr lang="en-US">
                <a:solidFill>
                  <a:prstClr val="black"/>
                </a:solidFill>
              </a:rPr>
              <a:pPr/>
              <a:t>28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59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594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endParaRPr lang="hu-HU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B691B03-A69A-4F92-AC2F-E3A7D5292559}" type="slidenum">
              <a:rPr lang="en-US" smtClean="0"/>
              <a:pPr/>
              <a:t>29</a:t>
            </a:fld>
            <a:endParaRPr lang="en-US" smtClean="0"/>
          </a:p>
        </p:txBody>
      </p:sp>
      <p:sp>
        <p:nvSpPr>
          <p:cNvPr id="144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528E236-4D0B-4191-9C54-DB5F51258E6B}" type="slidenum">
              <a:rPr lang="en-US"/>
              <a:pPr/>
              <a:t>3</a:t>
            </a:fld>
            <a:endParaRPr lang="en-US"/>
          </a:p>
        </p:txBody>
      </p:sp>
      <p:sp>
        <p:nvSpPr>
          <p:cNvPr id="262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2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C936686-2075-BE44-8E42-ED86C891ED7E}" type="slidenum">
              <a:rPr lang="en-US">
                <a:solidFill>
                  <a:prstClr val="black"/>
                </a:solidFill>
              </a:rPr>
              <a:pPr/>
              <a:t>31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61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614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endParaRPr lang="hu-HU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8D9947B-E444-CE48-82E8-446463743761}" type="slidenum">
              <a:rPr lang="en-US">
                <a:solidFill>
                  <a:prstClr val="black"/>
                </a:solidFill>
              </a:rPr>
              <a:pPr/>
              <a:t>32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63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635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endParaRPr lang="hu-HU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209D980-0DA4-5D44-8ADB-AD4F65795131}" type="slidenum">
              <a:rPr lang="en-US">
                <a:solidFill>
                  <a:prstClr val="black"/>
                </a:solidFill>
              </a:rPr>
              <a:pPr/>
              <a:t>34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65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655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endParaRPr lang="hu-HU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2FED728-2C58-B745-A61D-DB5E8E57B62B}" type="slidenum">
              <a:rPr lang="en-US">
                <a:solidFill>
                  <a:prstClr val="black"/>
                </a:solidFill>
              </a:rPr>
              <a:pPr/>
              <a:t>35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67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676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endParaRPr lang="hu-HU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0FFE090-8012-6845-9366-F756C89C877E}" type="slidenum">
              <a:rPr lang="en-US">
                <a:solidFill>
                  <a:prstClr val="black"/>
                </a:solidFill>
              </a:rPr>
              <a:pPr/>
              <a:t>36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69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696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endParaRPr lang="hu-HU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6053E07-5E04-8941-B92D-A6418AB93E97}" type="slidenum">
              <a:rPr lang="en-US">
                <a:solidFill>
                  <a:prstClr val="black"/>
                </a:solidFill>
              </a:rPr>
              <a:pPr/>
              <a:t>37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71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717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endParaRPr lang="hu-HU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23365FD-D855-3444-ACB4-91F675886382}" type="slidenum">
              <a:rPr lang="en-US">
                <a:solidFill>
                  <a:prstClr val="black"/>
                </a:solidFill>
              </a:rPr>
              <a:pPr/>
              <a:t>38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73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737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endParaRPr lang="hu-HU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E39CA59-AB3B-3B49-9B3D-C5D571E739E4}" type="slidenum">
              <a:rPr lang="en-US">
                <a:solidFill>
                  <a:prstClr val="black"/>
                </a:solidFill>
              </a:rPr>
              <a:pPr/>
              <a:t>39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75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758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endParaRPr lang="hu-HU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68D08C4-F983-4E4D-968F-BC9DF82FF9E7}" type="slidenum">
              <a:rPr lang="en-US">
                <a:solidFill>
                  <a:prstClr val="black"/>
                </a:solidFill>
              </a:rPr>
              <a:pPr/>
              <a:t>40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77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778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endParaRPr lang="hu-HU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94E4D30-D98D-D442-ACA1-03C12E6AF361}" type="slidenum">
              <a:rPr lang="en-US">
                <a:solidFill>
                  <a:prstClr val="black"/>
                </a:solidFill>
              </a:rPr>
              <a:pPr/>
              <a:t>41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79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799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endParaRPr lang="hu-H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70CC2EE-7880-374B-B4CC-30777B65B7C6}" type="slidenum">
              <a:rPr lang="en-US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24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24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endParaRPr lang="hu-HU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3DB7C00-4B5B-2247-B4C6-B265280C3B39}" type="slidenum">
              <a:rPr lang="en-US">
                <a:solidFill>
                  <a:prstClr val="black"/>
                </a:solidFill>
              </a:rPr>
              <a:pPr/>
              <a:t>42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81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81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endParaRPr lang="hu-HU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115EC48-420F-F94F-9664-63910B4A8DF9}" type="slidenum">
              <a:rPr lang="en-US">
                <a:solidFill>
                  <a:prstClr val="black"/>
                </a:solidFill>
              </a:rPr>
              <a:pPr/>
              <a:t>43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84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840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endParaRPr lang="hu-HU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9B75BC8-CEF9-4290-863F-CE3917C02DDC}" type="slidenum">
              <a:rPr lang="en-US" smtClean="0"/>
              <a:pPr/>
              <a:t>45</a:t>
            </a:fld>
            <a:endParaRPr lang="en-US" smtClean="0"/>
          </a:p>
        </p:txBody>
      </p:sp>
      <p:sp>
        <p:nvSpPr>
          <p:cNvPr id="168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EC42C55-300B-AA49-80F9-403549DF7A7A}" type="slidenum">
              <a:rPr lang="en-US">
                <a:solidFill>
                  <a:prstClr val="black"/>
                </a:solidFill>
              </a:rPr>
              <a:pPr/>
              <a:t>46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86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860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endParaRPr lang="hu-HU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E4217EB-4829-4141-B8B0-3B9C29AFCA35}" type="slidenum">
              <a:rPr lang="en-US">
                <a:solidFill>
                  <a:prstClr val="black"/>
                </a:solidFill>
              </a:rPr>
              <a:pPr/>
              <a:t>47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88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88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endParaRPr lang="hu-HU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1FC5E1C-B75E-7F4B-82D0-42FA8590F927}" type="slidenum">
              <a:rPr lang="en-US">
                <a:solidFill>
                  <a:prstClr val="black"/>
                </a:solidFill>
              </a:rPr>
              <a:pPr/>
              <a:t>48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90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90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endParaRPr lang="hu-HU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FA6F237-0BFE-4EEA-B6BE-E751123E3F51}" type="slidenum">
              <a:rPr lang="en-US"/>
              <a:pPr/>
              <a:t>49</a:t>
            </a:fld>
            <a:endParaRPr lang="en-US"/>
          </a:p>
        </p:txBody>
      </p:sp>
      <p:sp>
        <p:nvSpPr>
          <p:cNvPr id="8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F39434E-D84B-3848-81BD-25B773D23C50}" type="slidenum">
              <a:rPr lang="en-US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26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26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endParaRPr lang="hu-H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88DB16E-02F6-7046-A87A-D1DF4F608E7A}" type="slidenum">
              <a:rPr lang="en-US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28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28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endParaRPr lang="hu-H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9639CF8-BA53-F341-BD3F-0505CDC669E1}" type="slidenum">
              <a:rPr lang="en-US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30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307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endParaRPr lang="hu-H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4FE35D8-D24B-490D-A953-F5030ECB7BA4}" type="slidenum">
              <a:rPr lang="en-US"/>
              <a:pPr/>
              <a:t>8</a:t>
            </a:fld>
            <a:endParaRPr lang="en-US"/>
          </a:p>
        </p:txBody>
      </p:sp>
      <p:sp>
        <p:nvSpPr>
          <p:cNvPr id="268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8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endParaRPr lang="hu-H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1D6C989-D5B0-5F4B-B3CF-A0CBE99CEF58}" type="slidenum">
              <a:rPr lang="en-US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34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34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endParaRPr lang="hu-H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D2B10-E1AA-424E-8340-AE9BF1FA3BF3}" type="datetimeFigureOut">
              <a:rPr lang="en-US" smtClean="0"/>
              <a:t>16. 11. 29.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8BEC9-CB12-754A-AE2B-F8B3470C9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4817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Click to edit Master text styles</a:t>
            </a:r>
          </a:p>
          <a:p>
            <a:pPr lvl="1"/>
            <a:r>
              <a:rPr lang="hu-HU" smtClean="0"/>
              <a:t>Second level</a:t>
            </a:r>
          </a:p>
          <a:p>
            <a:pPr lvl="2"/>
            <a:r>
              <a:rPr lang="hu-HU" smtClean="0"/>
              <a:t>Third level</a:t>
            </a:r>
          </a:p>
          <a:p>
            <a:pPr lvl="3"/>
            <a:r>
              <a:rPr lang="hu-HU" smtClean="0"/>
              <a:t>Fourth level</a:t>
            </a:r>
          </a:p>
          <a:p>
            <a:pPr lvl="4"/>
            <a:r>
              <a:rPr lang="hu-H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D2B10-E1AA-424E-8340-AE9BF1FA3BF3}" type="datetimeFigureOut">
              <a:rPr lang="en-US" smtClean="0"/>
              <a:t>16. 11. 29.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8BEC9-CB12-754A-AE2B-F8B3470C9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28610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5E8C2D-C284-4197-876D-B6197CDBFAAA}" type="slidenum">
              <a:rPr lang="en-US">
                <a:solidFill>
                  <a:srgbClr val="000000"/>
                </a:solidFill>
                <a:latin typeface="Times New Roman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97015127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F665E7-2FD1-40BF-BC34-094ED547FBF2}" type="slidenum">
              <a:rPr lang="en-US">
                <a:solidFill>
                  <a:srgbClr val="000000"/>
                </a:solidFill>
                <a:latin typeface="Times New Roman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97144397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E32243-145F-4A78-AA1B-AF65925E8E4A}" type="slidenum">
              <a:rPr lang="en-US">
                <a:solidFill>
                  <a:srgbClr val="000000"/>
                </a:solidFill>
                <a:latin typeface="Times New Roman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20334782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CB8862-F841-4857-BC9F-342FDD1E7FA9}" type="slidenum">
              <a:rPr lang="en-US">
                <a:solidFill>
                  <a:srgbClr val="000000"/>
                </a:solidFill>
                <a:latin typeface="Times New Roman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95558427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10904F-747F-42B7-88AA-F927A31EF883}" type="slidenum">
              <a:rPr lang="en-US">
                <a:solidFill>
                  <a:srgbClr val="000000"/>
                </a:solidFill>
                <a:latin typeface="Times New Roman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5524080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BDF655-1768-458C-BBA1-9516C1A32D8B}" type="slidenum">
              <a:rPr lang="en-US">
                <a:solidFill>
                  <a:srgbClr val="000000"/>
                </a:solidFill>
                <a:latin typeface="Times New Roman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8667600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2D06B7-8198-4A6D-B688-43D40C223131}" type="slidenum">
              <a:rPr lang="en-US">
                <a:solidFill>
                  <a:srgbClr val="000000"/>
                </a:solidFill>
                <a:latin typeface="Times New Roman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91435507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Cím, szöveg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EA9D2549-5D41-4C0E-AD4E-11763F3A50C8}" type="slidenum">
              <a:rPr lang="en-US">
                <a:solidFill>
                  <a:srgbClr val="000000"/>
                </a:solidFill>
                <a:latin typeface="Times New Roman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47627262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 preserve="1">
  <p:cSld name="Cím, diagra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iagram helye 2"/>
          <p:cNvSpPr>
            <a:spLocks noGrp="1"/>
          </p:cNvSpPr>
          <p:nvPr>
            <p:ph type="ch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8F5BD730-2A62-4361-9FF2-B8559BD0F430}" type="slidenum">
              <a:rPr lang="en-US">
                <a:solidFill>
                  <a:srgbClr val="000000"/>
                </a:solidFill>
                <a:latin typeface="Times New Roman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66655061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1A2AD4-5711-4300-9BC8-E475FA23278A}" type="slidenum">
              <a:rPr lang="en-US">
                <a:solidFill>
                  <a:srgbClr val="000000"/>
                </a:solidFill>
                <a:latin typeface="Times New Roman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933297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Click to edit Master text styles</a:t>
            </a:r>
          </a:p>
          <a:p>
            <a:pPr lvl="1"/>
            <a:r>
              <a:rPr lang="hu-HU" smtClean="0"/>
              <a:t>Second level</a:t>
            </a:r>
          </a:p>
          <a:p>
            <a:pPr lvl="2"/>
            <a:r>
              <a:rPr lang="hu-HU" smtClean="0"/>
              <a:t>Third level</a:t>
            </a:r>
          </a:p>
          <a:p>
            <a:pPr lvl="3"/>
            <a:r>
              <a:rPr lang="hu-HU" smtClean="0"/>
              <a:t>Fourth level</a:t>
            </a:r>
          </a:p>
          <a:p>
            <a:pPr lvl="4"/>
            <a:r>
              <a:rPr lang="hu-H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D2B10-E1AA-424E-8340-AE9BF1FA3BF3}" type="datetimeFigureOut">
              <a:rPr lang="en-US" smtClean="0"/>
              <a:t>16. 11. 29.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8BEC9-CB12-754A-AE2B-F8B3470C9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75579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BE7C66-3B5A-4C1D-9DE5-D898EC44F2DC}" type="slidenum">
              <a:rPr lang="en-US">
                <a:solidFill>
                  <a:srgbClr val="000000"/>
                </a:solidFill>
                <a:latin typeface="Times New Roman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4118795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5D7391-1A64-4297-A116-F7E84FBA53EF}" type="slidenum">
              <a:rPr lang="en-US">
                <a:solidFill>
                  <a:srgbClr val="000000"/>
                </a:solidFill>
                <a:latin typeface="Times New Roman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8348657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E4A3EF-C512-4C66-9CAE-9F6BC013B752}" type="slidenum">
              <a:rPr lang="en-US">
                <a:solidFill>
                  <a:srgbClr val="000000"/>
                </a:solidFill>
                <a:latin typeface="Times New Roman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4425770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5E8C2D-C284-4197-876D-B6197CDBFAAA}" type="slidenum">
              <a:rPr lang="en-US">
                <a:solidFill>
                  <a:srgbClr val="000000"/>
                </a:solidFill>
                <a:latin typeface="Times New Roman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4956535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F665E7-2FD1-40BF-BC34-094ED547FBF2}" type="slidenum">
              <a:rPr lang="en-US">
                <a:solidFill>
                  <a:srgbClr val="000000"/>
                </a:solidFill>
                <a:latin typeface="Times New Roman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0434544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E32243-145F-4A78-AA1B-AF65925E8E4A}" type="slidenum">
              <a:rPr lang="en-US">
                <a:solidFill>
                  <a:srgbClr val="000000"/>
                </a:solidFill>
                <a:latin typeface="Times New Roman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4092316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CB8862-F841-4857-BC9F-342FDD1E7FA9}" type="slidenum">
              <a:rPr lang="en-US">
                <a:solidFill>
                  <a:srgbClr val="000000"/>
                </a:solidFill>
                <a:latin typeface="Times New Roman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2249545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10904F-747F-42B7-88AA-F927A31EF883}" type="slidenum">
              <a:rPr lang="en-US">
                <a:solidFill>
                  <a:srgbClr val="000000"/>
                </a:solidFill>
                <a:latin typeface="Times New Roman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79063949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BDF655-1768-458C-BBA1-9516C1A32D8B}" type="slidenum">
              <a:rPr lang="en-US">
                <a:solidFill>
                  <a:srgbClr val="000000"/>
                </a:solidFill>
                <a:latin typeface="Times New Roman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84112813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2D06B7-8198-4A6D-B688-43D40C223131}" type="slidenum">
              <a:rPr lang="en-US">
                <a:solidFill>
                  <a:srgbClr val="000000"/>
                </a:solidFill>
                <a:latin typeface="Times New Roman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982114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3D15DC-EAEE-334F-8A55-C1757FA062DC}" type="slidenum">
              <a:rPr lang="hu-HU">
                <a:solidFill>
                  <a:srgbClr val="FFFFFF"/>
                </a:solidFill>
              </a:rPr>
              <a:pPr/>
              <a:t>‹#›</a:t>
            </a:fld>
            <a:endParaRPr lang="hu-H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9722913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Cím, szöveg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EA9D2549-5D41-4C0E-AD4E-11763F3A50C8}" type="slidenum">
              <a:rPr lang="en-US">
                <a:solidFill>
                  <a:srgbClr val="000000"/>
                </a:solidFill>
                <a:latin typeface="Times New Roman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26017130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 preserve="1">
  <p:cSld name="Cím, diagra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iagram helye 2"/>
          <p:cNvSpPr>
            <a:spLocks noGrp="1"/>
          </p:cNvSpPr>
          <p:nvPr>
            <p:ph type="ch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8F5BD730-2A62-4361-9FF2-B8559BD0F430}" type="slidenum">
              <a:rPr lang="en-US">
                <a:solidFill>
                  <a:srgbClr val="000000"/>
                </a:solidFill>
                <a:latin typeface="Times New Roman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722762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Click to edit Master text styles</a:t>
            </a:r>
          </a:p>
          <a:p>
            <a:pPr lvl="1"/>
            <a:r>
              <a:rPr lang="hu-HU" smtClean="0"/>
              <a:t>Second level</a:t>
            </a:r>
          </a:p>
          <a:p>
            <a:pPr lvl="2"/>
            <a:r>
              <a:rPr lang="hu-HU" smtClean="0"/>
              <a:t>Third level</a:t>
            </a:r>
          </a:p>
          <a:p>
            <a:pPr lvl="3"/>
            <a:r>
              <a:rPr lang="hu-HU" smtClean="0"/>
              <a:t>Fourth level</a:t>
            </a:r>
          </a:p>
          <a:p>
            <a:pPr lvl="4"/>
            <a:r>
              <a:rPr lang="hu-H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346385-5FBB-704E-81A5-DF2D78295CF6}" type="slidenum">
              <a:rPr lang="hu-HU">
                <a:solidFill>
                  <a:srgbClr val="FFFFFF"/>
                </a:solidFill>
              </a:rPr>
              <a:pPr/>
              <a:t>‹#›</a:t>
            </a:fld>
            <a:endParaRPr lang="hu-H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23814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BA1C62-3860-3144-A008-27A42806AC35}" type="slidenum">
              <a:rPr lang="hu-HU">
                <a:solidFill>
                  <a:srgbClr val="FFFFFF"/>
                </a:solidFill>
              </a:rPr>
              <a:pPr/>
              <a:t>‹#›</a:t>
            </a:fld>
            <a:endParaRPr lang="hu-H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306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Click to edit Master text styles</a:t>
            </a:r>
          </a:p>
          <a:p>
            <a:pPr lvl="1"/>
            <a:r>
              <a:rPr lang="hu-HU" smtClean="0"/>
              <a:t>Second level</a:t>
            </a:r>
          </a:p>
          <a:p>
            <a:pPr lvl="2"/>
            <a:r>
              <a:rPr lang="hu-HU" smtClean="0"/>
              <a:t>Third level</a:t>
            </a:r>
          </a:p>
          <a:p>
            <a:pPr lvl="3"/>
            <a:r>
              <a:rPr lang="hu-HU" smtClean="0"/>
              <a:t>Fourth level</a:t>
            </a:r>
          </a:p>
          <a:p>
            <a:pPr lvl="4"/>
            <a:r>
              <a:rPr lang="hu-HU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Click to edit Master text styles</a:t>
            </a:r>
          </a:p>
          <a:p>
            <a:pPr lvl="1"/>
            <a:r>
              <a:rPr lang="hu-HU" smtClean="0"/>
              <a:t>Second level</a:t>
            </a:r>
          </a:p>
          <a:p>
            <a:pPr lvl="2"/>
            <a:r>
              <a:rPr lang="hu-HU" smtClean="0"/>
              <a:t>Third level</a:t>
            </a:r>
          </a:p>
          <a:p>
            <a:pPr lvl="3"/>
            <a:r>
              <a:rPr lang="hu-HU" smtClean="0"/>
              <a:t>Fourth level</a:t>
            </a:r>
          </a:p>
          <a:p>
            <a:pPr lvl="4"/>
            <a:r>
              <a:rPr lang="hu-HU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808417-A849-DA40-88D4-17349FC94C47}" type="slidenum">
              <a:rPr lang="hu-HU">
                <a:solidFill>
                  <a:srgbClr val="FFFFFF"/>
                </a:solidFill>
              </a:rPr>
              <a:pPr/>
              <a:t>‹#›</a:t>
            </a:fld>
            <a:endParaRPr lang="hu-H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86542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Click to edit Master text styles</a:t>
            </a:r>
          </a:p>
          <a:p>
            <a:pPr lvl="1"/>
            <a:r>
              <a:rPr lang="hu-HU" smtClean="0"/>
              <a:t>Second level</a:t>
            </a:r>
          </a:p>
          <a:p>
            <a:pPr lvl="2"/>
            <a:r>
              <a:rPr lang="hu-HU" smtClean="0"/>
              <a:t>Third level</a:t>
            </a:r>
          </a:p>
          <a:p>
            <a:pPr lvl="3"/>
            <a:r>
              <a:rPr lang="hu-HU" smtClean="0"/>
              <a:t>Fourth level</a:t>
            </a:r>
          </a:p>
          <a:p>
            <a:pPr lvl="4"/>
            <a:r>
              <a:rPr lang="hu-HU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Click to edit Master text styles</a:t>
            </a:r>
          </a:p>
          <a:p>
            <a:pPr lvl="1"/>
            <a:r>
              <a:rPr lang="hu-HU" smtClean="0"/>
              <a:t>Second level</a:t>
            </a:r>
          </a:p>
          <a:p>
            <a:pPr lvl="2"/>
            <a:r>
              <a:rPr lang="hu-HU" smtClean="0"/>
              <a:t>Third level</a:t>
            </a:r>
          </a:p>
          <a:p>
            <a:pPr lvl="3"/>
            <a:r>
              <a:rPr lang="hu-HU" smtClean="0"/>
              <a:t>Fourth level</a:t>
            </a:r>
          </a:p>
          <a:p>
            <a:pPr lvl="4"/>
            <a:r>
              <a:rPr lang="hu-HU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079BFC-957D-0B40-B8CC-2D00763F51B7}" type="slidenum">
              <a:rPr lang="hu-HU">
                <a:solidFill>
                  <a:srgbClr val="FFFFFF"/>
                </a:solidFill>
              </a:rPr>
              <a:pPr/>
              <a:t>‹#›</a:t>
            </a:fld>
            <a:endParaRPr lang="hu-H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39645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7BFA3C-5AD7-D14A-B054-587D7CD7D0A7}" type="slidenum">
              <a:rPr lang="hu-HU">
                <a:solidFill>
                  <a:srgbClr val="FFFFFF"/>
                </a:solidFill>
              </a:rPr>
              <a:pPr/>
              <a:t>‹#›</a:t>
            </a:fld>
            <a:endParaRPr lang="hu-H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43238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8EBA63-F4D3-C947-A00F-DCF85F37564F}" type="slidenum">
              <a:rPr lang="hu-HU">
                <a:solidFill>
                  <a:srgbClr val="FFFFFF"/>
                </a:solidFill>
              </a:rPr>
              <a:pPr/>
              <a:t>‹#›</a:t>
            </a:fld>
            <a:endParaRPr lang="hu-H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35303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Click to edit Master text styles</a:t>
            </a:r>
          </a:p>
          <a:p>
            <a:pPr lvl="1"/>
            <a:r>
              <a:rPr lang="hu-HU" smtClean="0"/>
              <a:t>Second level</a:t>
            </a:r>
          </a:p>
          <a:p>
            <a:pPr lvl="2"/>
            <a:r>
              <a:rPr lang="hu-HU" smtClean="0"/>
              <a:t>Third level</a:t>
            </a:r>
          </a:p>
          <a:p>
            <a:pPr lvl="3"/>
            <a:r>
              <a:rPr lang="hu-HU" smtClean="0"/>
              <a:t>Fourth level</a:t>
            </a:r>
          </a:p>
          <a:p>
            <a:pPr lvl="4"/>
            <a:r>
              <a:rPr lang="hu-HU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839268-7F45-354D-88FB-F2CE331377E4}" type="slidenum">
              <a:rPr lang="hu-HU">
                <a:solidFill>
                  <a:srgbClr val="FFFFFF"/>
                </a:solidFill>
              </a:rPr>
              <a:pPr/>
              <a:t>‹#›</a:t>
            </a:fld>
            <a:endParaRPr lang="hu-H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28891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Click to edit Master text styles</a:t>
            </a:r>
          </a:p>
          <a:p>
            <a:pPr lvl="1"/>
            <a:r>
              <a:rPr lang="hu-HU" smtClean="0"/>
              <a:t>Second level</a:t>
            </a:r>
          </a:p>
          <a:p>
            <a:pPr lvl="2"/>
            <a:r>
              <a:rPr lang="hu-HU" smtClean="0"/>
              <a:t>Third level</a:t>
            </a:r>
          </a:p>
          <a:p>
            <a:pPr lvl="3"/>
            <a:r>
              <a:rPr lang="hu-HU" smtClean="0"/>
              <a:t>Fourth level</a:t>
            </a:r>
          </a:p>
          <a:p>
            <a:pPr lvl="4"/>
            <a:r>
              <a:rPr lang="hu-H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D2B10-E1AA-424E-8340-AE9BF1FA3BF3}" type="datetimeFigureOut">
              <a:rPr lang="en-US" smtClean="0"/>
              <a:t>16. 11. 29.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8BEC9-CB12-754A-AE2B-F8B3470C9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1005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2CF38D-612A-2347-9BA3-C0FF82F8D720}" type="slidenum">
              <a:rPr lang="hu-HU">
                <a:solidFill>
                  <a:srgbClr val="FFFFFF"/>
                </a:solidFill>
              </a:rPr>
              <a:pPr/>
              <a:t>‹#›</a:t>
            </a:fld>
            <a:endParaRPr lang="hu-H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29753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Click to edit Master text styles</a:t>
            </a:r>
          </a:p>
          <a:p>
            <a:pPr lvl="1"/>
            <a:r>
              <a:rPr lang="hu-HU" smtClean="0"/>
              <a:t>Second level</a:t>
            </a:r>
          </a:p>
          <a:p>
            <a:pPr lvl="2"/>
            <a:r>
              <a:rPr lang="hu-HU" smtClean="0"/>
              <a:t>Third level</a:t>
            </a:r>
          </a:p>
          <a:p>
            <a:pPr lvl="3"/>
            <a:r>
              <a:rPr lang="hu-HU" smtClean="0"/>
              <a:t>Fourth level</a:t>
            </a:r>
          </a:p>
          <a:p>
            <a:pPr lvl="4"/>
            <a:r>
              <a:rPr lang="hu-H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EF0A57-CD27-964E-A129-E4847A58820F}" type="slidenum">
              <a:rPr lang="hu-HU">
                <a:solidFill>
                  <a:srgbClr val="FFFFFF"/>
                </a:solidFill>
              </a:rPr>
              <a:pPr/>
              <a:t>‹#›</a:t>
            </a:fld>
            <a:endParaRPr lang="hu-H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65553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hu-H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hu-HU" smtClean="0"/>
              <a:t>Click to edit Master text styles</a:t>
            </a:r>
          </a:p>
          <a:p>
            <a:pPr lvl="1"/>
            <a:r>
              <a:rPr lang="hu-HU" smtClean="0"/>
              <a:t>Second level</a:t>
            </a:r>
          </a:p>
          <a:p>
            <a:pPr lvl="2"/>
            <a:r>
              <a:rPr lang="hu-HU" smtClean="0"/>
              <a:t>Third level</a:t>
            </a:r>
          </a:p>
          <a:p>
            <a:pPr lvl="3"/>
            <a:r>
              <a:rPr lang="hu-HU" smtClean="0"/>
              <a:t>Fourth level</a:t>
            </a:r>
          </a:p>
          <a:p>
            <a:pPr lvl="4"/>
            <a:r>
              <a:rPr lang="hu-H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CDD6E9-18B4-6449-BE4E-F8E647661D56}" type="slidenum">
              <a:rPr lang="hu-HU">
                <a:solidFill>
                  <a:srgbClr val="FFFFFF"/>
                </a:solidFill>
              </a:rPr>
              <a:pPr/>
              <a:t>‹#›</a:t>
            </a:fld>
            <a:endParaRPr lang="hu-H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53197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hu-H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hu-HU" smtClean="0"/>
              <a:t>Click to edit Master text styles</a:t>
            </a:r>
          </a:p>
          <a:p>
            <a:pPr lvl="1"/>
            <a:r>
              <a:rPr lang="hu-HU" smtClean="0"/>
              <a:t>Second level</a:t>
            </a:r>
          </a:p>
          <a:p>
            <a:pPr lvl="2"/>
            <a:r>
              <a:rPr lang="hu-HU" smtClean="0"/>
              <a:t>Third level</a:t>
            </a:r>
          </a:p>
          <a:p>
            <a:pPr lvl="3"/>
            <a:r>
              <a:rPr lang="hu-HU" smtClean="0"/>
              <a:t>Fourth level</a:t>
            </a:r>
          </a:p>
          <a:p>
            <a:pPr lvl="4"/>
            <a:r>
              <a:rPr lang="hu-HU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hu-HU" smtClean="0"/>
              <a:t>Click to edit Master text styles</a:t>
            </a:r>
          </a:p>
          <a:p>
            <a:pPr lvl="1"/>
            <a:r>
              <a:rPr lang="hu-HU" smtClean="0"/>
              <a:t>Second level</a:t>
            </a:r>
          </a:p>
          <a:p>
            <a:pPr lvl="2"/>
            <a:r>
              <a:rPr lang="hu-HU" smtClean="0"/>
              <a:t>Third level</a:t>
            </a:r>
          </a:p>
          <a:p>
            <a:pPr lvl="3"/>
            <a:r>
              <a:rPr lang="hu-HU" smtClean="0"/>
              <a:t>Fourth level</a:t>
            </a:r>
          </a:p>
          <a:p>
            <a:pPr lvl="4"/>
            <a:r>
              <a:rPr lang="hu-HU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hu-HU" smtClean="0"/>
              <a:t>Click to edit Master text styles</a:t>
            </a:r>
          </a:p>
          <a:p>
            <a:pPr lvl="1"/>
            <a:r>
              <a:rPr lang="hu-HU" smtClean="0"/>
              <a:t>Second level</a:t>
            </a:r>
          </a:p>
          <a:p>
            <a:pPr lvl="2"/>
            <a:r>
              <a:rPr lang="hu-HU" smtClean="0"/>
              <a:t>Third level</a:t>
            </a:r>
          </a:p>
          <a:p>
            <a:pPr lvl="3"/>
            <a:r>
              <a:rPr lang="hu-HU" smtClean="0"/>
              <a:t>Fourth level</a:t>
            </a:r>
          </a:p>
          <a:p>
            <a:pPr lvl="4"/>
            <a:r>
              <a:rPr lang="hu-HU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hu-HU">
              <a:solidFill>
                <a:srgbClr val="FFFFFF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hu-HU">
              <a:solidFill>
                <a:srgbClr val="FFFFFF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AF813999-7271-5C4D-8585-E6220BFADC6E}" type="slidenum">
              <a:rPr lang="hu-HU">
                <a:solidFill>
                  <a:srgbClr val="FFFFFF"/>
                </a:solidFill>
              </a:rPr>
              <a:pPr/>
              <a:t>‹#›</a:t>
            </a:fld>
            <a:endParaRPr lang="hu-H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283327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CFDF20-5157-B740-BB19-0F148DB35FAD}" type="slidenum">
              <a:rPr lang="hu-HU">
                <a:solidFill>
                  <a:srgbClr val="000000"/>
                </a:solidFill>
                <a:latin typeface="Arial"/>
                <a:cs typeface="Arial"/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28441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Click to edit Master text styles</a:t>
            </a:r>
          </a:p>
          <a:p>
            <a:pPr lvl="1"/>
            <a:r>
              <a:rPr lang="hu-HU" smtClean="0"/>
              <a:t>Second level</a:t>
            </a:r>
          </a:p>
          <a:p>
            <a:pPr lvl="2"/>
            <a:r>
              <a:rPr lang="hu-HU" smtClean="0"/>
              <a:t>Third level</a:t>
            </a:r>
          </a:p>
          <a:p>
            <a:pPr lvl="3"/>
            <a:r>
              <a:rPr lang="hu-HU" smtClean="0"/>
              <a:t>Fourth level</a:t>
            </a:r>
          </a:p>
          <a:p>
            <a:pPr lvl="4"/>
            <a:r>
              <a:rPr lang="hu-HU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FE50D4-B233-FD49-B456-892C99925085}" type="slidenum">
              <a:rPr lang="hu-HU">
                <a:solidFill>
                  <a:srgbClr val="000000"/>
                </a:solidFill>
                <a:latin typeface="Arial"/>
                <a:cs typeface="Arial"/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475663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9F0880-81B9-8B4B-AC24-9E966E475B97}" type="slidenum">
              <a:rPr lang="hu-HU">
                <a:solidFill>
                  <a:srgbClr val="000000"/>
                </a:solidFill>
                <a:latin typeface="Arial"/>
                <a:cs typeface="Arial"/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682801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Click to edit Master text styles</a:t>
            </a:r>
          </a:p>
          <a:p>
            <a:pPr lvl="1"/>
            <a:r>
              <a:rPr lang="hu-HU" smtClean="0"/>
              <a:t>Second level</a:t>
            </a:r>
          </a:p>
          <a:p>
            <a:pPr lvl="2"/>
            <a:r>
              <a:rPr lang="hu-HU" smtClean="0"/>
              <a:t>Third level</a:t>
            </a:r>
          </a:p>
          <a:p>
            <a:pPr lvl="3"/>
            <a:r>
              <a:rPr lang="hu-HU" smtClean="0"/>
              <a:t>Fourth level</a:t>
            </a:r>
          </a:p>
          <a:p>
            <a:pPr lvl="4"/>
            <a:r>
              <a:rPr lang="hu-HU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Click to edit Master text styles</a:t>
            </a:r>
          </a:p>
          <a:p>
            <a:pPr lvl="1"/>
            <a:r>
              <a:rPr lang="hu-HU" smtClean="0"/>
              <a:t>Second level</a:t>
            </a:r>
          </a:p>
          <a:p>
            <a:pPr lvl="2"/>
            <a:r>
              <a:rPr lang="hu-HU" smtClean="0"/>
              <a:t>Third level</a:t>
            </a:r>
          </a:p>
          <a:p>
            <a:pPr lvl="3"/>
            <a:r>
              <a:rPr lang="hu-HU" smtClean="0"/>
              <a:t>Fourth level</a:t>
            </a:r>
          </a:p>
          <a:p>
            <a:pPr lvl="4"/>
            <a:r>
              <a:rPr lang="hu-HU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A8B982-30DC-3044-979A-6CE1F7C29497}" type="slidenum">
              <a:rPr lang="hu-HU">
                <a:solidFill>
                  <a:srgbClr val="000000"/>
                </a:solidFill>
                <a:latin typeface="Arial"/>
                <a:cs typeface="Arial"/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3767895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Click to edit Master text styles</a:t>
            </a:r>
          </a:p>
          <a:p>
            <a:pPr lvl="1"/>
            <a:r>
              <a:rPr lang="hu-HU" smtClean="0"/>
              <a:t>Second level</a:t>
            </a:r>
          </a:p>
          <a:p>
            <a:pPr lvl="2"/>
            <a:r>
              <a:rPr lang="hu-HU" smtClean="0"/>
              <a:t>Third level</a:t>
            </a:r>
          </a:p>
          <a:p>
            <a:pPr lvl="3"/>
            <a:r>
              <a:rPr lang="hu-HU" smtClean="0"/>
              <a:t>Fourth level</a:t>
            </a:r>
          </a:p>
          <a:p>
            <a:pPr lvl="4"/>
            <a:r>
              <a:rPr lang="hu-HU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Click to edit Master text styles</a:t>
            </a:r>
          </a:p>
          <a:p>
            <a:pPr lvl="1"/>
            <a:r>
              <a:rPr lang="hu-HU" smtClean="0"/>
              <a:t>Second level</a:t>
            </a:r>
          </a:p>
          <a:p>
            <a:pPr lvl="2"/>
            <a:r>
              <a:rPr lang="hu-HU" smtClean="0"/>
              <a:t>Third level</a:t>
            </a:r>
          </a:p>
          <a:p>
            <a:pPr lvl="3"/>
            <a:r>
              <a:rPr lang="hu-HU" smtClean="0"/>
              <a:t>Fourth level</a:t>
            </a:r>
          </a:p>
          <a:p>
            <a:pPr lvl="4"/>
            <a:r>
              <a:rPr lang="hu-HU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FCAB24-39F9-094D-9DE7-9814EC8DCECC}" type="slidenum">
              <a:rPr lang="hu-HU">
                <a:solidFill>
                  <a:srgbClr val="000000"/>
                </a:solidFill>
                <a:latin typeface="Arial"/>
                <a:cs typeface="Arial"/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5422566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120D82-B330-EE47-800C-C7D6AF0C209A}" type="slidenum">
              <a:rPr lang="hu-HU">
                <a:solidFill>
                  <a:srgbClr val="000000"/>
                </a:solidFill>
                <a:latin typeface="Arial"/>
                <a:cs typeface="Arial"/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66286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D2B10-E1AA-424E-8340-AE9BF1FA3BF3}" type="datetimeFigureOut">
              <a:rPr lang="en-US" smtClean="0"/>
              <a:t>16. 11. 29.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8BEC9-CB12-754A-AE2B-F8B3470C9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34081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261DDB-A112-084F-A004-31EA01A0281F}" type="slidenum">
              <a:rPr lang="hu-HU">
                <a:solidFill>
                  <a:srgbClr val="000000"/>
                </a:solidFill>
                <a:latin typeface="Arial"/>
                <a:cs typeface="Arial"/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0035193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Click to edit Master text styles</a:t>
            </a:r>
          </a:p>
          <a:p>
            <a:pPr lvl="1"/>
            <a:r>
              <a:rPr lang="hu-HU" smtClean="0"/>
              <a:t>Second level</a:t>
            </a:r>
          </a:p>
          <a:p>
            <a:pPr lvl="2"/>
            <a:r>
              <a:rPr lang="hu-HU" smtClean="0"/>
              <a:t>Third level</a:t>
            </a:r>
          </a:p>
          <a:p>
            <a:pPr lvl="3"/>
            <a:r>
              <a:rPr lang="hu-HU" smtClean="0"/>
              <a:t>Fourth level</a:t>
            </a:r>
          </a:p>
          <a:p>
            <a:pPr lvl="4"/>
            <a:r>
              <a:rPr lang="hu-HU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6C8D8F-3D16-B34E-81D5-012E995F979D}" type="slidenum">
              <a:rPr lang="hu-HU">
                <a:solidFill>
                  <a:srgbClr val="000000"/>
                </a:solidFill>
                <a:latin typeface="Arial"/>
                <a:cs typeface="Arial"/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8187256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BAEF3F-D446-0940-93B9-7BC7981A64AF}" type="slidenum">
              <a:rPr lang="hu-HU">
                <a:solidFill>
                  <a:srgbClr val="000000"/>
                </a:solidFill>
                <a:latin typeface="Arial"/>
                <a:cs typeface="Arial"/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3596314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Click to edit Master text styles</a:t>
            </a:r>
          </a:p>
          <a:p>
            <a:pPr lvl="1"/>
            <a:r>
              <a:rPr lang="hu-HU" smtClean="0"/>
              <a:t>Second level</a:t>
            </a:r>
          </a:p>
          <a:p>
            <a:pPr lvl="2"/>
            <a:r>
              <a:rPr lang="hu-HU" smtClean="0"/>
              <a:t>Third level</a:t>
            </a:r>
          </a:p>
          <a:p>
            <a:pPr lvl="3"/>
            <a:r>
              <a:rPr lang="hu-HU" smtClean="0"/>
              <a:t>Fourth level</a:t>
            </a:r>
          </a:p>
          <a:p>
            <a:pPr lvl="4"/>
            <a:r>
              <a:rPr lang="hu-HU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A50678-4B70-3C4D-BB06-285D0AA773B3}" type="slidenum">
              <a:rPr lang="hu-HU">
                <a:solidFill>
                  <a:srgbClr val="000000"/>
                </a:solidFill>
                <a:latin typeface="Arial"/>
                <a:cs typeface="Arial"/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8809673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Click to edit Master text styles</a:t>
            </a:r>
          </a:p>
          <a:p>
            <a:pPr lvl="1"/>
            <a:r>
              <a:rPr lang="hu-HU" smtClean="0"/>
              <a:t>Second level</a:t>
            </a:r>
          </a:p>
          <a:p>
            <a:pPr lvl="2"/>
            <a:r>
              <a:rPr lang="hu-HU" smtClean="0"/>
              <a:t>Third level</a:t>
            </a:r>
          </a:p>
          <a:p>
            <a:pPr lvl="3"/>
            <a:r>
              <a:rPr lang="hu-HU" smtClean="0"/>
              <a:t>Fourth level</a:t>
            </a:r>
          </a:p>
          <a:p>
            <a:pPr lvl="4"/>
            <a:r>
              <a:rPr lang="hu-HU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BCA348-55FC-6646-AC95-9B78584FFFD0}" type="slidenum">
              <a:rPr lang="hu-HU">
                <a:solidFill>
                  <a:srgbClr val="000000"/>
                </a:solidFill>
                <a:latin typeface="Arial"/>
                <a:cs typeface="Arial"/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0250581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hu-H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hu-HU" smtClean="0"/>
              <a:t>Click to edit Master text styles</a:t>
            </a:r>
          </a:p>
          <a:p>
            <a:pPr lvl="1"/>
            <a:r>
              <a:rPr lang="hu-HU" smtClean="0"/>
              <a:t>Second level</a:t>
            </a:r>
          </a:p>
          <a:p>
            <a:pPr lvl="2"/>
            <a:r>
              <a:rPr lang="hu-HU" smtClean="0"/>
              <a:t>Third level</a:t>
            </a:r>
          </a:p>
          <a:p>
            <a:pPr lvl="3"/>
            <a:r>
              <a:rPr lang="hu-HU" smtClean="0"/>
              <a:t>Fourth level</a:t>
            </a:r>
          </a:p>
          <a:p>
            <a:pPr lvl="4"/>
            <a:r>
              <a:rPr lang="hu-HU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hu-HU" smtClean="0"/>
              <a:t>Click to edit Master text styles</a:t>
            </a:r>
          </a:p>
          <a:p>
            <a:pPr lvl="1"/>
            <a:r>
              <a:rPr lang="hu-HU" smtClean="0"/>
              <a:t>Second level</a:t>
            </a:r>
          </a:p>
          <a:p>
            <a:pPr lvl="2"/>
            <a:r>
              <a:rPr lang="hu-HU" smtClean="0"/>
              <a:t>Third level</a:t>
            </a:r>
          </a:p>
          <a:p>
            <a:pPr lvl="3"/>
            <a:r>
              <a:rPr lang="hu-HU" smtClean="0"/>
              <a:t>Fourth level</a:t>
            </a:r>
          </a:p>
          <a:p>
            <a:pPr lvl="4"/>
            <a:r>
              <a:rPr lang="hu-HU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D9F7D7-B5B2-0340-87B6-72F8859B58DE}" type="slidenum">
              <a:rPr lang="hu-HU">
                <a:solidFill>
                  <a:srgbClr val="000000"/>
                </a:solidFill>
                <a:latin typeface="Arial"/>
                <a:cs typeface="Arial"/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1116626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 preserve="1">
  <p:cSld name="Title, Ch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hu-HU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hu-HU" smtClean="0"/>
              <a:t>Click to edit Master text styles</a:t>
            </a:r>
          </a:p>
          <a:p>
            <a:pPr lvl="1"/>
            <a:r>
              <a:rPr lang="hu-HU" smtClean="0"/>
              <a:t>Second level</a:t>
            </a:r>
          </a:p>
          <a:p>
            <a:pPr lvl="2"/>
            <a:r>
              <a:rPr lang="hu-HU" smtClean="0"/>
              <a:t>Third level</a:t>
            </a:r>
          </a:p>
          <a:p>
            <a:pPr lvl="3"/>
            <a:r>
              <a:rPr lang="hu-HU" smtClean="0"/>
              <a:t>Fourth level</a:t>
            </a:r>
          </a:p>
          <a:p>
            <a:pPr lvl="4"/>
            <a:r>
              <a:rPr lang="hu-HU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7FE9E8-A45D-474F-8A6F-EC0CD35A6BB7}" type="slidenum">
              <a:rPr lang="hu-HU">
                <a:solidFill>
                  <a:srgbClr val="000000"/>
                </a:solidFill>
                <a:latin typeface="Arial"/>
                <a:cs typeface="Arial"/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9120006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8FBEF3-4E54-42F6-BF18-FDF84E921201}" type="datetime1">
              <a:rPr lang="hu-HU" smtClean="0">
                <a:solidFill>
                  <a:srgbClr val="000000"/>
                </a:solidFill>
                <a:latin typeface="Times New Roman"/>
              </a:rPr>
              <a:pPr>
                <a:defRPr/>
              </a:pPr>
              <a:t>16. 11. 29.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AE54BD-11E8-441A-8BDB-B52E3CE8E191}" type="slidenum">
              <a:rPr lang="en-US">
                <a:solidFill>
                  <a:srgbClr val="000000"/>
                </a:solidFill>
                <a:latin typeface="Times New Roman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62531646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9C8A3B-29BF-4290-B87C-6DA4C6B02217}" type="datetime1">
              <a:rPr lang="hu-HU" smtClean="0">
                <a:solidFill>
                  <a:srgbClr val="000000"/>
                </a:solidFill>
                <a:latin typeface="Times New Roman"/>
              </a:rPr>
              <a:pPr>
                <a:defRPr/>
              </a:pPr>
              <a:t>16. 11. 29.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01B15A-4367-406C-8ED1-EFA1800D7887}" type="slidenum">
              <a:rPr lang="en-US">
                <a:solidFill>
                  <a:srgbClr val="000000"/>
                </a:solidFill>
                <a:latin typeface="Times New Roman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65133011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4CCB09-6537-4E2A-8A56-1D3DBA4C92B1}" type="datetime1">
              <a:rPr lang="hu-HU" smtClean="0">
                <a:solidFill>
                  <a:srgbClr val="000000"/>
                </a:solidFill>
                <a:latin typeface="Times New Roman"/>
              </a:rPr>
              <a:pPr>
                <a:defRPr/>
              </a:pPr>
              <a:t>16. 11. 29.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99CE20-60BD-418D-AE8C-7EFDE9B8F47B}" type="slidenum">
              <a:rPr lang="en-US">
                <a:solidFill>
                  <a:srgbClr val="000000"/>
                </a:solidFill>
                <a:latin typeface="Times New Roman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887071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Click to edit Master text styles</a:t>
            </a:r>
          </a:p>
          <a:p>
            <a:pPr lvl="1"/>
            <a:r>
              <a:rPr lang="hu-HU" smtClean="0"/>
              <a:t>Second level</a:t>
            </a:r>
          </a:p>
          <a:p>
            <a:pPr lvl="2"/>
            <a:r>
              <a:rPr lang="hu-HU" smtClean="0"/>
              <a:t>Third level</a:t>
            </a:r>
          </a:p>
          <a:p>
            <a:pPr lvl="3"/>
            <a:r>
              <a:rPr lang="hu-HU" smtClean="0"/>
              <a:t>Fourth level</a:t>
            </a:r>
          </a:p>
          <a:p>
            <a:pPr lvl="4"/>
            <a:r>
              <a:rPr lang="hu-HU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Click to edit Master text styles</a:t>
            </a:r>
          </a:p>
          <a:p>
            <a:pPr lvl="1"/>
            <a:r>
              <a:rPr lang="hu-HU" smtClean="0"/>
              <a:t>Second level</a:t>
            </a:r>
          </a:p>
          <a:p>
            <a:pPr lvl="2"/>
            <a:r>
              <a:rPr lang="hu-HU" smtClean="0"/>
              <a:t>Third level</a:t>
            </a:r>
          </a:p>
          <a:p>
            <a:pPr lvl="3"/>
            <a:r>
              <a:rPr lang="hu-HU" smtClean="0"/>
              <a:t>Fourth level</a:t>
            </a:r>
          </a:p>
          <a:p>
            <a:pPr lvl="4"/>
            <a:r>
              <a:rPr lang="hu-HU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D2B10-E1AA-424E-8340-AE9BF1FA3BF3}" type="datetimeFigureOut">
              <a:rPr lang="en-US" smtClean="0"/>
              <a:t>16. 11. 29.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8BEC9-CB12-754A-AE2B-F8B3470C9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57305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5A319B-3321-48B9-8317-DEEC7D64EB85}" type="datetime1">
              <a:rPr lang="hu-HU" smtClean="0">
                <a:solidFill>
                  <a:srgbClr val="000000"/>
                </a:solidFill>
                <a:latin typeface="Times New Roman"/>
              </a:rPr>
              <a:pPr>
                <a:defRPr/>
              </a:pPr>
              <a:t>16. 11. 29.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B1BD50-CC86-4513-ABCF-10D484DF63E1}" type="slidenum">
              <a:rPr lang="en-US">
                <a:solidFill>
                  <a:srgbClr val="000000"/>
                </a:solidFill>
                <a:latin typeface="Times New Roman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5838462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4D06F9-AA73-4D1B-9790-9E16949B2FCC}" type="datetime1">
              <a:rPr lang="hu-HU" smtClean="0">
                <a:solidFill>
                  <a:srgbClr val="000000"/>
                </a:solidFill>
                <a:latin typeface="Times New Roman"/>
              </a:rPr>
              <a:pPr>
                <a:defRPr/>
              </a:pPr>
              <a:t>16. 11. 29.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5E41FB-113D-4F0F-AD18-D42128F9EB0B}" type="slidenum">
              <a:rPr lang="en-US">
                <a:solidFill>
                  <a:srgbClr val="000000"/>
                </a:solidFill>
                <a:latin typeface="Times New Roman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4398699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041683-EB90-4F3F-AC14-0A2C114A49BD}" type="datetime1">
              <a:rPr lang="hu-HU" smtClean="0">
                <a:solidFill>
                  <a:srgbClr val="000000"/>
                </a:solidFill>
                <a:latin typeface="Times New Roman"/>
              </a:rPr>
              <a:pPr>
                <a:defRPr/>
              </a:pPr>
              <a:t>16. 11. 29.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C66EB8-3CDA-40A6-93FE-E64C79DDA5FE}" type="slidenum">
              <a:rPr lang="en-US">
                <a:solidFill>
                  <a:srgbClr val="000000"/>
                </a:solidFill>
                <a:latin typeface="Times New Roman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2337979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218249-D983-458A-9B8A-B82ED47F080F}" type="datetime1">
              <a:rPr lang="hu-HU" smtClean="0">
                <a:solidFill>
                  <a:srgbClr val="000000"/>
                </a:solidFill>
                <a:latin typeface="Times New Roman"/>
              </a:rPr>
              <a:pPr>
                <a:defRPr/>
              </a:pPr>
              <a:t>16. 11. 29.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B60FB7-146E-4860-BF0F-08294BB8F5CB}" type="slidenum">
              <a:rPr lang="en-US">
                <a:solidFill>
                  <a:srgbClr val="000000"/>
                </a:solidFill>
                <a:latin typeface="Times New Roman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2703109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D59EBF-BA79-4092-A445-6FD7A69B621E}" type="datetime1">
              <a:rPr lang="hu-HU" smtClean="0">
                <a:solidFill>
                  <a:srgbClr val="000000"/>
                </a:solidFill>
                <a:latin typeface="Times New Roman"/>
              </a:rPr>
              <a:pPr>
                <a:defRPr/>
              </a:pPr>
              <a:t>16. 11. 29.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EB6123-71A8-47FA-8A3E-22E4087E100C}" type="slidenum">
              <a:rPr lang="en-US">
                <a:solidFill>
                  <a:srgbClr val="000000"/>
                </a:solidFill>
                <a:latin typeface="Times New Roman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91482477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979699-4BAD-4398-885F-E5D35B5E9664}" type="datetime1">
              <a:rPr lang="hu-HU" smtClean="0">
                <a:solidFill>
                  <a:srgbClr val="000000"/>
                </a:solidFill>
                <a:latin typeface="Times New Roman"/>
              </a:rPr>
              <a:pPr>
                <a:defRPr/>
              </a:pPr>
              <a:t>16. 11. 29.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8E0CC1-62E6-4831-AA88-82C035156163}" type="slidenum">
              <a:rPr lang="en-US">
                <a:solidFill>
                  <a:srgbClr val="000000"/>
                </a:solidFill>
                <a:latin typeface="Times New Roman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3093479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CFACFB-77EA-41AA-B6D8-9AD69325E19C}" type="datetime1">
              <a:rPr lang="hu-HU" smtClean="0">
                <a:solidFill>
                  <a:srgbClr val="000000"/>
                </a:solidFill>
                <a:latin typeface="Times New Roman"/>
              </a:rPr>
              <a:pPr>
                <a:defRPr/>
              </a:pPr>
              <a:t>16. 11. 29.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E63726-8141-4CD1-83B5-D2EAB48890AF}" type="slidenum">
              <a:rPr lang="en-US">
                <a:solidFill>
                  <a:srgbClr val="000000"/>
                </a:solidFill>
                <a:latin typeface="Times New Roman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0128380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DB6BA7-99E3-4828-9C95-C45B71419B43}" type="datetime1">
              <a:rPr lang="hu-HU" smtClean="0">
                <a:solidFill>
                  <a:srgbClr val="000000"/>
                </a:solidFill>
                <a:latin typeface="Times New Roman"/>
              </a:rPr>
              <a:pPr>
                <a:defRPr/>
              </a:pPr>
              <a:t>16. 11. 29.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EDC390-8547-4EC1-96F3-60F2CB5C26B4}" type="slidenum">
              <a:rPr lang="en-US">
                <a:solidFill>
                  <a:srgbClr val="000000"/>
                </a:solidFill>
                <a:latin typeface="Times New Roman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0630396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cs typeface="Arial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cs typeface="Arial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B870FF-D4F6-4DF1-96A3-A2770BB35A9E}" type="slidenum">
              <a:rPr lang="en-US">
                <a:solidFill>
                  <a:srgbClr val="000000"/>
                </a:solidFill>
                <a:latin typeface="Times New Roman"/>
                <a:cs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2436343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cs typeface="Arial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cs typeface="Arial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ADEB11-837E-4EAD-A743-4C8C451623CD}" type="slidenum">
              <a:rPr lang="en-US">
                <a:solidFill>
                  <a:srgbClr val="000000"/>
                </a:solidFill>
                <a:latin typeface="Times New Roman"/>
                <a:cs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912301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Click to edit Master text styles</a:t>
            </a:r>
          </a:p>
          <a:p>
            <a:pPr lvl="1"/>
            <a:r>
              <a:rPr lang="hu-HU" smtClean="0"/>
              <a:t>Second level</a:t>
            </a:r>
          </a:p>
          <a:p>
            <a:pPr lvl="2"/>
            <a:r>
              <a:rPr lang="hu-HU" smtClean="0"/>
              <a:t>Third level</a:t>
            </a:r>
          </a:p>
          <a:p>
            <a:pPr lvl="3"/>
            <a:r>
              <a:rPr lang="hu-HU" smtClean="0"/>
              <a:t>Fourth level</a:t>
            </a:r>
          </a:p>
          <a:p>
            <a:pPr lvl="4"/>
            <a:r>
              <a:rPr lang="hu-HU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Click to edit Master text styles</a:t>
            </a:r>
          </a:p>
          <a:p>
            <a:pPr lvl="1"/>
            <a:r>
              <a:rPr lang="hu-HU" smtClean="0"/>
              <a:t>Second level</a:t>
            </a:r>
          </a:p>
          <a:p>
            <a:pPr lvl="2"/>
            <a:r>
              <a:rPr lang="hu-HU" smtClean="0"/>
              <a:t>Third level</a:t>
            </a:r>
          </a:p>
          <a:p>
            <a:pPr lvl="3"/>
            <a:r>
              <a:rPr lang="hu-HU" smtClean="0"/>
              <a:t>Fourth level</a:t>
            </a:r>
          </a:p>
          <a:p>
            <a:pPr lvl="4"/>
            <a:r>
              <a:rPr lang="hu-HU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D2B10-E1AA-424E-8340-AE9BF1FA3BF3}" type="datetimeFigureOut">
              <a:rPr lang="en-US" smtClean="0"/>
              <a:t>16. 11. 29.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8BEC9-CB12-754A-AE2B-F8B3470C9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95465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cs typeface="Arial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cs typeface="Arial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496D47-2B3A-4F85-A5E5-879E4D54123E}" type="slidenum">
              <a:rPr lang="en-US">
                <a:solidFill>
                  <a:srgbClr val="000000"/>
                </a:solidFill>
                <a:latin typeface="Times New Roman"/>
                <a:cs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8349369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cs typeface="Arial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cs typeface="Arial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AAA211-B145-461D-AFAF-B0F9DCE86B83}" type="slidenum">
              <a:rPr lang="en-US">
                <a:solidFill>
                  <a:srgbClr val="000000"/>
                </a:solidFill>
                <a:latin typeface="Times New Roman"/>
                <a:cs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6810681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cs typeface="Arial"/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cs typeface="Arial"/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159BAE-85DC-43DB-B333-FFC81D5A1118}" type="slidenum">
              <a:rPr lang="en-US">
                <a:solidFill>
                  <a:srgbClr val="000000"/>
                </a:solidFill>
                <a:latin typeface="Times New Roman"/>
                <a:cs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4911950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cs typeface="Arial"/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cs typeface="Arial"/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A69A5C-8B31-41E0-8EDC-E7869ACAE7B2}" type="slidenum">
              <a:rPr lang="en-US">
                <a:solidFill>
                  <a:srgbClr val="000000"/>
                </a:solidFill>
                <a:latin typeface="Times New Roman"/>
                <a:cs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7954876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cs typeface="Arial"/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cs typeface="Arial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9E23A5-FD5F-4FB3-B679-3CEED02E1FAD}" type="slidenum">
              <a:rPr lang="en-US">
                <a:solidFill>
                  <a:srgbClr val="000000"/>
                </a:solidFill>
                <a:latin typeface="Times New Roman"/>
                <a:cs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1470361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cs typeface="Arial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cs typeface="Arial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248DEC-B4A0-417A-B136-B9CE93737236}" type="slidenum">
              <a:rPr lang="en-US">
                <a:solidFill>
                  <a:srgbClr val="000000"/>
                </a:solidFill>
                <a:latin typeface="Times New Roman"/>
                <a:cs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2190379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cs typeface="Arial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cs typeface="Arial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92086E-7B8F-410A-AB95-3B14A02AA5C9}" type="slidenum">
              <a:rPr lang="en-US">
                <a:solidFill>
                  <a:srgbClr val="000000"/>
                </a:solidFill>
                <a:latin typeface="Times New Roman"/>
                <a:cs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8660429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cs typeface="Arial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cs typeface="Arial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E47C1B-93D1-4DDF-ADAB-303D3A9FC997}" type="slidenum">
              <a:rPr lang="en-US">
                <a:solidFill>
                  <a:srgbClr val="000000"/>
                </a:solidFill>
                <a:latin typeface="Times New Roman"/>
                <a:cs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7480997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cs typeface="Arial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cs typeface="Arial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579C24-82F9-4DAB-B4DE-4CFBEE31819B}" type="slidenum">
              <a:rPr lang="en-US">
                <a:solidFill>
                  <a:srgbClr val="000000"/>
                </a:solidFill>
                <a:latin typeface="Times New Roman"/>
                <a:cs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2253624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1A2AD4-5711-4300-9BC8-E475FA23278A}" type="slidenum">
              <a:rPr lang="en-US">
                <a:solidFill>
                  <a:srgbClr val="000000"/>
                </a:solidFill>
                <a:latin typeface="Times New Roman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314815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D2B10-E1AA-424E-8340-AE9BF1FA3BF3}" type="datetimeFigureOut">
              <a:rPr lang="en-US" smtClean="0"/>
              <a:t>16. 11. 29.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8BEC9-CB12-754A-AE2B-F8B3470C9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52072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BE7C66-3B5A-4C1D-9DE5-D898EC44F2DC}" type="slidenum">
              <a:rPr lang="en-US">
                <a:solidFill>
                  <a:srgbClr val="000000"/>
                </a:solidFill>
                <a:latin typeface="Times New Roman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1910278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5D7391-1A64-4297-A116-F7E84FBA53EF}" type="slidenum">
              <a:rPr lang="en-US">
                <a:solidFill>
                  <a:srgbClr val="000000"/>
                </a:solidFill>
                <a:latin typeface="Times New Roman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1282047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E4A3EF-C512-4C66-9CAE-9F6BC013B752}" type="slidenum">
              <a:rPr lang="en-US">
                <a:solidFill>
                  <a:srgbClr val="000000"/>
                </a:solidFill>
                <a:latin typeface="Times New Roman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1367110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5E8C2D-C284-4197-876D-B6197CDBFAAA}" type="slidenum">
              <a:rPr lang="en-US">
                <a:solidFill>
                  <a:srgbClr val="000000"/>
                </a:solidFill>
                <a:latin typeface="Times New Roman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2121376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F665E7-2FD1-40BF-BC34-094ED547FBF2}" type="slidenum">
              <a:rPr lang="en-US">
                <a:solidFill>
                  <a:srgbClr val="000000"/>
                </a:solidFill>
                <a:latin typeface="Times New Roman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2908226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E32243-145F-4A78-AA1B-AF65925E8E4A}" type="slidenum">
              <a:rPr lang="en-US">
                <a:solidFill>
                  <a:srgbClr val="000000"/>
                </a:solidFill>
                <a:latin typeface="Times New Roman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8716276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CB8862-F841-4857-BC9F-342FDD1E7FA9}" type="slidenum">
              <a:rPr lang="en-US">
                <a:solidFill>
                  <a:srgbClr val="000000"/>
                </a:solidFill>
                <a:latin typeface="Times New Roman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6542274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10904F-747F-42B7-88AA-F927A31EF883}" type="slidenum">
              <a:rPr lang="en-US">
                <a:solidFill>
                  <a:srgbClr val="000000"/>
                </a:solidFill>
                <a:latin typeface="Times New Roman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40021686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BDF655-1768-458C-BBA1-9516C1A32D8B}" type="slidenum">
              <a:rPr lang="en-US">
                <a:solidFill>
                  <a:srgbClr val="000000"/>
                </a:solidFill>
                <a:latin typeface="Times New Roman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1442067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2D06B7-8198-4A6D-B688-43D40C223131}" type="slidenum">
              <a:rPr lang="en-US">
                <a:solidFill>
                  <a:srgbClr val="000000"/>
                </a:solidFill>
                <a:latin typeface="Times New Roman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299620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D2B10-E1AA-424E-8340-AE9BF1FA3BF3}" type="datetimeFigureOut">
              <a:rPr lang="en-US" smtClean="0"/>
              <a:t>16. 11. 29.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8BEC9-CB12-754A-AE2B-F8B3470C9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73908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Cím, szöveg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EA9D2549-5D41-4C0E-AD4E-11763F3A50C8}" type="slidenum">
              <a:rPr lang="en-US">
                <a:solidFill>
                  <a:srgbClr val="000000"/>
                </a:solidFill>
                <a:latin typeface="Times New Roman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0908244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 preserve="1">
  <p:cSld name="Cím, diagra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iagram helye 2"/>
          <p:cNvSpPr>
            <a:spLocks noGrp="1"/>
          </p:cNvSpPr>
          <p:nvPr>
            <p:ph type="ch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8F5BD730-2A62-4361-9FF2-B8559BD0F430}" type="slidenum">
              <a:rPr lang="en-US">
                <a:solidFill>
                  <a:srgbClr val="000000"/>
                </a:solidFill>
                <a:latin typeface="Times New Roman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92829030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1A2AD4-5711-4300-9BC8-E475FA23278A}" type="slidenum">
              <a:rPr lang="en-US">
                <a:solidFill>
                  <a:srgbClr val="000000"/>
                </a:solidFill>
                <a:latin typeface="Times New Roman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67442625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BE7C66-3B5A-4C1D-9DE5-D898EC44F2DC}" type="slidenum">
              <a:rPr lang="en-US">
                <a:solidFill>
                  <a:srgbClr val="000000"/>
                </a:solidFill>
                <a:latin typeface="Times New Roman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8567489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5D7391-1A64-4297-A116-F7E84FBA53EF}" type="slidenum">
              <a:rPr lang="en-US">
                <a:solidFill>
                  <a:srgbClr val="000000"/>
                </a:solidFill>
                <a:latin typeface="Times New Roman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94969366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E4A3EF-C512-4C66-9CAE-9F6BC013B752}" type="slidenum">
              <a:rPr lang="en-US">
                <a:solidFill>
                  <a:srgbClr val="000000"/>
                </a:solidFill>
                <a:latin typeface="Times New Roman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6059979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5E8C2D-C284-4197-876D-B6197CDBFAAA}" type="slidenum">
              <a:rPr lang="en-US">
                <a:solidFill>
                  <a:srgbClr val="000000"/>
                </a:solidFill>
                <a:latin typeface="Times New Roman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8663324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F665E7-2FD1-40BF-BC34-094ED547FBF2}" type="slidenum">
              <a:rPr lang="en-US">
                <a:solidFill>
                  <a:srgbClr val="000000"/>
                </a:solidFill>
                <a:latin typeface="Times New Roman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8853555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E32243-145F-4A78-AA1B-AF65925E8E4A}" type="slidenum">
              <a:rPr lang="en-US">
                <a:solidFill>
                  <a:srgbClr val="000000"/>
                </a:solidFill>
                <a:latin typeface="Times New Roman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2504310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CB8862-F841-4857-BC9F-342FDD1E7FA9}" type="slidenum">
              <a:rPr lang="en-US">
                <a:solidFill>
                  <a:srgbClr val="000000"/>
                </a:solidFill>
                <a:latin typeface="Times New Roman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267069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Click to edit Master text styles</a:t>
            </a:r>
          </a:p>
          <a:p>
            <a:pPr lvl="1"/>
            <a:r>
              <a:rPr lang="hu-HU" smtClean="0"/>
              <a:t>Second level</a:t>
            </a:r>
          </a:p>
          <a:p>
            <a:pPr lvl="2"/>
            <a:r>
              <a:rPr lang="hu-HU" smtClean="0"/>
              <a:t>Third level</a:t>
            </a:r>
          </a:p>
          <a:p>
            <a:pPr lvl="3"/>
            <a:r>
              <a:rPr lang="hu-HU" smtClean="0"/>
              <a:t>Fourth level</a:t>
            </a:r>
          </a:p>
          <a:p>
            <a:pPr lvl="4"/>
            <a:r>
              <a:rPr lang="hu-HU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D2B10-E1AA-424E-8340-AE9BF1FA3BF3}" type="datetimeFigureOut">
              <a:rPr lang="en-US" smtClean="0"/>
              <a:t>16. 11. 29.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8BEC9-CB12-754A-AE2B-F8B3470C9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16163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10904F-747F-42B7-88AA-F927A31EF883}" type="slidenum">
              <a:rPr lang="en-US">
                <a:solidFill>
                  <a:srgbClr val="000000"/>
                </a:solidFill>
                <a:latin typeface="Times New Roman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64978537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BDF655-1768-458C-BBA1-9516C1A32D8B}" type="slidenum">
              <a:rPr lang="en-US">
                <a:solidFill>
                  <a:srgbClr val="000000"/>
                </a:solidFill>
                <a:latin typeface="Times New Roman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523743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2D06B7-8198-4A6D-B688-43D40C223131}" type="slidenum">
              <a:rPr lang="en-US">
                <a:solidFill>
                  <a:srgbClr val="000000"/>
                </a:solidFill>
                <a:latin typeface="Times New Roman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95665262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Cím, szöveg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EA9D2549-5D41-4C0E-AD4E-11763F3A50C8}" type="slidenum">
              <a:rPr lang="en-US">
                <a:solidFill>
                  <a:srgbClr val="000000"/>
                </a:solidFill>
                <a:latin typeface="Times New Roman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6948019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 preserve="1">
  <p:cSld name="Cím, diagra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iagram helye 2"/>
          <p:cNvSpPr>
            <a:spLocks noGrp="1"/>
          </p:cNvSpPr>
          <p:nvPr>
            <p:ph type="ch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8F5BD730-2A62-4361-9FF2-B8559BD0F430}" type="slidenum">
              <a:rPr lang="en-US">
                <a:solidFill>
                  <a:srgbClr val="000000"/>
                </a:solidFill>
                <a:latin typeface="Times New Roman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3017102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cs typeface="Arial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cs typeface="Arial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B870FF-D4F6-4DF1-96A3-A2770BB35A9E}" type="slidenum">
              <a:rPr lang="en-US">
                <a:solidFill>
                  <a:srgbClr val="000000"/>
                </a:solidFill>
                <a:latin typeface="Times New Roman"/>
                <a:cs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2705896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cs typeface="Arial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cs typeface="Arial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ADEB11-837E-4EAD-A743-4C8C451623CD}" type="slidenum">
              <a:rPr lang="en-US">
                <a:solidFill>
                  <a:srgbClr val="000000"/>
                </a:solidFill>
                <a:latin typeface="Times New Roman"/>
                <a:cs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357655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cs typeface="Arial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cs typeface="Arial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496D47-2B3A-4F85-A5E5-879E4D54123E}" type="slidenum">
              <a:rPr lang="en-US">
                <a:solidFill>
                  <a:srgbClr val="000000"/>
                </a:solidFill>
                <a:latin typeface="Times New Roman"/>
                <a:cs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0506283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cs typeface="Arial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cs typeface="Arial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AAA211-B145-461D-AFAF-B0F9DCE86B83}" type="slidenum">
              <a:rPr lang="en-US">
                <a:solidFill>
                  <a:srgbClr val="000000"/>
                </a:solidFill>
                <a:latin typeface="Times New Roman"/>
                <a:cs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4218317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cs typeface="Arial"/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cs typeface="Arial"/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159BAE-85DC-43DB-B333-FFC81D5A1118}" type="slidenum">
              <a:rPr lang="en-US">
                <a:solidFill>
                  <a:srgbClr val="000000"/>
                </a:solidFill>
                <a:latin typeface="Times New Roman"/>
                <a:cs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328483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D2B10-E1AA-424E-8340-AE9BF1FA3BF3}" type="datetimeFigureOut">
              <a:rPr lang="en-US" smtClean="0"/>
              <a:t>16. 11. 29.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8BEC9-CB12-754A-AE2B-F8B3470C9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82946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cs typeface="Arial"/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cs typeface="Arial"/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A69A5C-8B31-41E0-8EDC-E7869ACAE7B2}" type="slidenum">
              <a:rPr lang="en-US">
                <a:solidFill>
                  <a:srgbClr val="000000"/>
                </a:solidFill>
                <a:latin typeface="Times New Roman"/>
                <a:cs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3421577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cs typeface="Arial"/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cs typeface="Arial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9E23A5-FD5F-4FB3-B679-3CEED02E1FAD}" type="slidenum">
              <a:rPr lang="en-US">
                <a:solidFill>
                  <a:srgbClr val="000000"/>
                </a:solidFill>
                <a:latin typeface="Times New Roman"/>
                <a:cs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8987191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cs typeface="Arial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cs typeface="Arial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248DEC-B4A0-417A-B136-B9CE93737236}" type="slidenum">
              <a:rPr lang="en-US">
                <a:solidFill>
                  <a:srgbClr val="000000"/>
                </a:solidFill>
                <a:latin typeface="Times New Roman"/>
                <a:cs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0383569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cs typeface="Arial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cs typeface="Arial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92086E-7B8F-410A-AB95-3B14A02AA5C9}" type="slidenum">
              <a:rPr lang="en-US">
                <a:solidFill>
                  <a:srgbClr val="000000"/>
                </a:solidFill>
                <a:latin typeface="Times New Roman"/>
                <a:cs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2918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cs typeface="Arial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cs typeface="Arial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E47C1B-93D1-4DDF-ADAB-303D3A9FC997}" type="slidenum">
              <a:rPr lang="en-US">
                <a:solidFill>
                  <a:srgbClr val="000000"/>
                </a:solidFill>
                <a:latin typeface="Times New Roman"/>
                <a:cs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0895678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cs typeface="Arial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cs typeface="Arial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579C24-82F9-4DAB-B4DE-4CFBEE31819B}" type="slidenum">
              <a:rPr lang="en-US">
                <a:solidFill>
                  <a:srgbClr val="000000"/>
                </a:solidFill>
                <a:latin typeface="Times New Roman"/>
                <a:cs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1704951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1A2AD4-5711-4300-9BC8-E475FA23278A}" type="slidenum">
              <a:rPr lang="en-US">
                <a:solidFill>
                  <a:srgbClr val="000000"/>
                </a:solidFill>
                <a:latin typeface="Times New Roman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5626439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BE7C66-3B5A-4C1D-9DE5-D898EC44F2DC}" type="slidenum">
              <a:rPr lang="en-US">
                <a:solidFill>
                  <a:srgbClr val="000000"/>
                </a:solidFill>
                <a:latin typeface="Times New Roman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7069796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5D7391-1A64-4297-A116-F7E84FBA53EF}" type="slidenum">
              <a:rPr lang="en-US">
                <a:solidFill>
                  <a:srgbClr val="000000"/>
                </a:solidFill>
                <a:latin typeface="Times New Roman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4472378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E4A3EF-C512-4C66-9CAE-9F6BC013B752}" type="slidenum">
              <a:rPr lang="en-US">
                <a:solidFill>
                  <a:srgbClr val="000000"/>
                </a:solidFill>
                <a:latin typeface="Times New Roman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676152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1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9.xml"/><Relationship Id="rId12" Type="http://schemas.openxmlformats.org/officeDocument/2006/relationships/slideLayout" Target="../slideLayouts/slideLayout120.xml"/><Relationship Id="rId13" Type="http://schemas.openxmlformats.org/officeDocument/2006/relationships/slideLayout" Target="../slideLayouts/slideLayout121.xml"/><Relationship Id="rId14" Type="http://schemas.openxmlformats.org/officeDocument/2006/relationships/theme" Target="../theme/theme10.xml"/><Relationship Id="rId1" Type="http://schemas.openxmlformats.org/officeDocument/2006/relationships/slideLayout" Target="../slideLayouts/slideLayout109.xml"/><Relationship Id="rId2" Type="http://schemas.openxmlformats.org/officeDocument/2006/relationships/slideLayout" Target="../slideLayouts/slideLayout110.xml"/><Relationship Id="rId3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5.xml"/><Relationship Id="rId8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118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<Relationship Id="rId14" Type="http://schemas.openxmlformats.org/officeDocument/2006/relationships/theme" Target="../theme/theme3.xml"/><Relationship Id="rId1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7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9.xml"/><Relationship Id="rId4" Type="http://schemas.openxmlformats.org/officeDocument/2006/relationships/slideLayout" Target="../slideLayouts/slideLayout40.xml"/><Relationship Id="rId5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3.xml"/><Relationship Id="rId8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8.xml"/><Relationship Id="rId12" Type="http://schemas.openxmlformats.org/officeDocument/2006/relationships/theme" Target="../theme/theme5.xml"/><Relationship Id="rId1" Type="http://schemas.openxmlformats.org/officeDocument/2006/relationships/slideLayout" Target="../slideLayouts/slideLayout48.xml"/><Relationship Id="rId2" Type="http://schemas.openxmlformats.org/officeDocument/2006/relationships/slideLayout" Target="../slideLayouts/slideLayout49.xml"/><Relationship Id="rId3" Type="http://schemas.openxmlformats.org/officeDocument/2006/relationships/slideLayout" Target="../slideLayouts/slideLayout50.xml"/><Relationship Id="rId4" Type="http://schemas.openxmlformats.org/officeDocument/2006/relationships/slideLayout" Target="../slideLayouts/slideLayout51.xml"/><Relationship Id="rId5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4.xml"/><Relationship Id="rId8" Type="http://schemas.openxmlformats.org/officeDocument/2006/relationships/slideLayout" Target="../slideLayouts/slideLayout55.xml"/><Relationship Id="rId9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0.xml"/><Relationship Id="rId13" Type="http://schemas.openxmlformats.org/officeDocument/2006/relationships/slideLayout" Target="../slideLayouts/slideLayout71.xml"/><Relationship Id="rId14" Type="http://schemas.openxmlformats.org/officeDocument/2006/relationships/theme" Target="../theme/theme6.xml"/><Relationship Id="rId1" Type="http://schemas.openxmlformats.org/officeDocument/2006/relationships/slideLayout" Target="../slideLayouts/slideLayout59.xml"/><Relationship Id="rId2" Type="http://schemas.openxmlformats.org/officeDocument/2006/relationships/slideLayout" Target="../slideLayouts/slideLayout60.xml"/><Relationship Id="rId3" Type="http://schemas.openxmlformats.org/officeDocument/2006/relationships/slideLayout" Target="../slideLayouts/slideLayout61.xml"/><Relationship Id="rId4" Type="http://schemas.openxmlformats.org/officeDocument/2006/relationships/slideLayout" Target="../slideLayouts/slideLayout62.xml"/><Relationship Id="rId5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5.xml"/><Relationship Id="rId8" Type="http://schemas.openxmlformats.org/officeDocument/2006/relationships/slideLayout" Target="../slideLayouts/slideLayout66.xml"/><Relationship Id="rId9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68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3.xml"/><Relationship Id="rId13" Type="http://schemas.openxmlformats.org/officeDocument/2006/relationships/slideLayout" Target="../slideLayouts/slideLayout84.xml"/><Relationship Id="rId14" Type="http://schemas.openxmlformats.org/officeDocument/2006/relationships/theme" Target="../theme/theme7.xml"/><Relationship Id="rId1" Type="http://schemas.openxmlformats.org/officeDocument/2006/relationships/slideLayout" Target="../slideLayouts/slideLayout72.xml"/><Relationship Id="rId2" Type="http://schemas.openxmlformats.org/officeDocument/2006/relationships/slideLayout" Target="../slideLayouts/slideLayout73.xml"/><Relationship Id="rId3" Type="http://schemas.openxmlformats.org/officeDocument/2006/relationships/slideLayout" Target="../slideLayouts/slideLayout74.xml"/><Relationship Id="rId4" Type="http://schemas.openxmlformats.org/officeDocument/2006/relationships/slideLayout" Target="../slideLayouts/slideLayout75.xml"/><Relationship Id="rId5" Type="http://schemas.openxmlformats.org/officeDocument/2006/relationships/slideLayout" Target="../slideLayouts/slideLayout76.xml"/><Relationship Id="rId6" Type="http://schemas.openxmlformats.org/officeDocument/2006/relationships/slideLayout" Target="../slideLayouts/slideLayout77.xml"/><Relationship Id="rId7" Type="http://schemas.openxmlformats.org/officeDocument/2006/relationships/slideLayout" Target="../slideLayouts/slideLayout78.xml"/><Relationship Id="rId8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1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5.xml"/><Relationship Id="rId12" Type="http://schemas.openxmlformats.org/officeDocument/2006/relationships/theme" Target="../theme/theme8.xml"/><Relationship Id="rId1" Type="http://schemas.openxmlformats.org/officeDocument/2006/relationships/slideLayout" Target="../slideLayouts/slideLayout85.xml"/><Relationship Id="rId2" Type="http://schemas.openxmlformats.org/officeDocument/2006/relationships/slideLayout" Target="../slideLayouts/slideLayout86.xml"/><Relationship Id="rId3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0.xml"/><Relationship Id="rId7" Type="http://schemas.openxmlformats.org/officeDocument/2006/relationships/slideLayout" Target="../slideLayouts/slideLayout91.xml"/><Relationship Id="rId8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4.xml"/></Relationships>
</file>

<file path=ppt/slideMasters/_rels/slideMaster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06.xml"/><Relationship Id="rId12" Type="http://schemas.openxmlformats.org/officeDocument/2006/relationships/slideLayout" Target="../slideLayouts/slideLayout107.xml"/><Relationship Id="rId13" Type="http://schemas.openxmlformats.org/officeDocument/2006/relationships/slideLayout" Target="../slideLayouts/slideLayout108.xml"/><Relationship Id="rId14" Type="http://schemas.openxmlformats.org/officeDocument/2006/relationships/theme" Target="../theme/theme9.xml"/><Relationship Id="rId1" Type="http://schemas.openxmlformats.org/officeDocument/2006/relationships/slideLayout" Target="../slideLayouts/slideLayout96.xml"/><Relationship Id="rId2" Type="http://schemas.openxmlformats.org/officeDocument/2006/relationships/slideLayout" Target="../slideLayouts/slideLayout97.xml"/><Relationship Id="rId3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9.xml"/><Relationship Id="rId5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102.xml"/><Relationship Id="rId8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Click to edit Master text styles</a:t>
            </a:r>
          </a:p>
          <a:p>
            <a:pPr lvl="1"/>
            <a:r>
              <a:rPr lang="hu-HU" smtClean="0"/>
              <a:t>Second level</a:t>
            </a:r>
          </a:p>
          <a:p>
            <a:pPr lvl="2"/>
            <a:r>
              <a:rPr lang="hu-HU" smtClean="0"/>
              <a:t>Third level</a:t>
            </a:r>
          </a:p>
          <a:p>
            <a:pPr lvl="3"/>
            <a:r>
              <a:rPr lang="hu-HU" smtClean="0"/>
              <a:t>Fourth level</a:t>
            </a:r>
          </a:p>
          <a:p>
            <a:pPr lvl="4"/>
            <a:r>
              <a:rPr lang="hu-H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8D2B10-E1AA-424E-8340-AE9BF1FA3BF3}" type="datetimeFigureOut">
              <a:rPr lang="en-US" smtClean="0"/>
              <a:t>16. 11. 29.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48BEC9-CB12-754A-AE2B-F8B3470C9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173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Mintacím szerkesztése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Mintaszöveg szerkesztése </a:t>
            </a:r>
          </a:p>
          <a:p>
            <a:pPr lvl="1"/>
            <a:r>
              <a:rPr lang="en-US" smtClean="0"/>
              <a:t>Második szint</a:t>
            </a:r>
          </a:p>
          <a:p>
            <a:pPr lvl="2"/>
            <a:r>
              <a:rPr lang="en-US" smtClean="0"/>
              <a:t>Harmadik szint</a:t>
            </a:r>
          </a:p>
          <a:p>
            <a:pPr lvl="3"/>
            <a:r>
              <a:rPr lang="en-US" smtClean="0"/>
              <a:t>Negyedik szint</a:t>
            </a:r>
          </a:p>
          <a:p>
            <a:pPr lvl="4"/>
            <a:r>
              <a:rPr lang="en-US" smtClean="0"/>
              <a:t>Ötödik szint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fld id="{3A625E19-A6CB-4ABD-9C4B-2F33A069EA3D}" type="slidenum">
              <a:rPr lang="en-US">
                <a:solidFill>
                  <a:srgbClr val="000000"/>
                </a:solidFill>
                <a:latin typeface="Times New Roman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642914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  <p:sldLayoutId id="2147483777" r:id="rId12"/>
    <p:sldLayoutId id="2147483778" r:id="rId13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path path="rect">
            <a:fillToRect l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5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/>
              <a:t>Mintacím szerkesztése</a:t>
            </a:r>
          </a:p>
        </p:txBody>
      </p:sp>
      <p:sp>
        <p:nvSpPr>
          <p:cNvPr id="3205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32051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hu-HU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32051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hu-HU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32051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fld id="{BB34E159-2CBC-9445-AD7B-B9D3FE914CF5}" type="slidenum">
              <a:rPr lang="hu-HU">
                <a:solidFill>
                  <a:srgbClr val="FFFFFF"/>
                </a:solidFill>
                <a:latin typeface="Times New Roman" charset="0"/>
                <a:ea typeface="ＭＳ Ｐゴシック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hu-HU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663018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/>
              <a:t>Mintacím szerkesztése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hu-HU">
              <a:solidFill>
                <a:srgbClr val="000000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hu-HU">
              <a:solidFill>
                <a:srgbClr val="000000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97A151F7-8F29-8548-A1D9-E8552E073112}" type="slidenum">
              <a:rPr lang="hu-HU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>
              <a:solidFill>
                <a:srgbClr val="000000"/>
              </a:solidFill>
              <a:latin typeface="Arial"/>
              <a:ea typeface="ＭＳ Ｐゴシック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07685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Arial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Arial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Arial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2"/>
            </a:gs>
            <a:gs pos="100000">
              <a:schemeClr val="accent2">
                <a:gamma/>
                <a:shade val="46275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Mintacím szerkesztése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Mintaszöveg szerkesztése </a:t>
            </a:r>
          </a:p>
          <a:p>
            <a:pPr lvl="1"/>
            <a:r>
              <a:rPr lang="en-US" smtClean="0"/>
              <a:t>Második szint</a:t>
            </a:r>
          </a:p>
          <a:p>
            <a:pPr lvl="2"/>
            <a:r>
              <a:rPr lang="en-US" smtClean="0"/>
              <a:t>Harmadik szint</a:t>
            </a:r>
          </a:p>
          <a:p>
            <a:pPr lvl="3"/>
            <a:r>
              <a:rPr lang="en-US" smtClean="0"/>
              <a:t>Negyedik szint</a:t>
            </a:r>
          </a:p>
          <a:p>
            <a:pPr lvl="4"/>
            <a:r>
              <a:rPr lang="en-US" smtClean="0"/>
              <a:t>Ötödik szint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C26C24B-03C7-46DE-B8C5-C83375DE75D3}" type="datetime1">
              <a:rPr lang="hu-HU" smtClean="0">
                <a:solidFill>
                  <a:srgbClr val="000000"/>
                </a:solidFill>
                <a:latin typeface="Times New Roman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16. 11. 29.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22AAD3A-3FA1-4316-85B6-83DC7ACC15E3}" type="slidenum">
              <a:rPr lang="en-US">
                <a:solidFill>
                  <a:srgbClr val="000000"/>
                </a:solidFill>
                <a:latin typeface="Times New Roman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83085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Mintacím szerkesztése</a:t>
            </a:r>
          </a:p>
        </p:txBody>
      </p:sp>
      <p:sp>
        <p:nvSpPr>
          <p:cNvPr id="2662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Mintaszöveg szerkesztése </a:t>
            </a:r>
          </a:p>
          <a:p>
            <a:pPr lvl="1"/>
            <a:r>
              <a:rPr lang="en-US" smtClean="0"/>
              <a:t>Második szint</a:t>
            </a:r>
          </a:p>
          <a:p>
            <a:pPr lvl="2"/>
            <a:r>
              <a:rPr lang="en-US" smtClean="0"/>
              <a:t>Harmadik szint</a:t>
            </a:r>
          </a:p>
          <a:p>
            <a:pPr lvl="3"/>
            <a:r>
              <a:rPr lang="en-US" smtClean="0"/>
              <a:t>Negyedik szint</a:t>
            </a:r>
          </a:p>
          <a:p>
            <a:pPr lvl="4"/>
            <a:r>
              <a:rPr lang="en-US" smtClean="0"/>
              <a:t>Ötödik szint</a:t>
            </a:r>
          </a:p>
        </p:txBody>
      </p:sp>
      <p:sp>
        <p:nvSpPr>
          <p:cNvPr id="26624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Times New Roman"/>
              <a:cs typeface="Arial"/>
            </a:endParaRPr>
          </a:p>
        </p:txBody>
      </p:sp>
      <p:sp>
        <p:nvSpPr>
          <p:cNvPr id="26624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Times New Roman"/>
              <a:cs typeface="Arial"/>
            </a:endParaRPr>
          </a:p>
        </p:txBody>
      </p:sp>
      <p:sp>
        <p:nvSpPr>
          <p:cNvPr id="26624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fld id="{29C71035-F876-4B09-A8E4-ED49ED49A5C1}" type="slidenum">
              <a:rPr lang="en-US">
                <a:solidFill>
                  <a:srgbClr val="000000"/>
                </a:solidFill>
                <a:latin typeface="Times New Roman"/>
                <a:cs typeface="Arial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Times New Roman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35135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Mintacím szerkesztése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Mintaszöveg szerkesztése </a:t>
            </a:r>
          </a:p>
          <a:p>
            <a:pPr lvl="1"/>
            <a:r>
              <a:rPr lang="en-US" smtClean="0"/>
              <a:t>Második szint</a:t>
            </a:r>
          </a:p>
          <a:p>
            <a:pPr lvl="2"/>
            <a:r>
              <a:rPr lang="en-US" smtClean="0"/>
              <a:t>Harmadik szint</a:t>
            </a:r>
          </a:p>
          <a:p>
            <a:pPr lvl="3"/>
            <a:r>
              <a:rPr lang="en-US" smtClean="0"/>
              <a:t>Negyedik szint</a:t>
            </a:r>
          </a:p>
          <a:p>
            <a:pPr lvl="4"/>
            <a:r>
              <a:rPr lang="en-US" smtClean="0"/>
              <a:t>Ötödik szint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fld id="{3A625E19-A6CB-4ABD-9C4B-2F33A069EA3D}" type="slidenum">
              <a:rPr lang="en-US">
                <a:solidFill>
                  <a:srgbClr val="000000"/>
                </a:solidFill>
                <a:latin typeface="Times New Roman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92528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Mintacím szerkesztése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Mintaszöveg szerkesztése </a:t>
            </a:r>
          </a:p>
          <a:p>
            <a:pPr lvl="1"/>
            <a:r>
              <a:rPr lang="en-US" smtClean="0"/>
              <a:t>Második szint</a:t>
            </a:r>
          </a:p>
          <a:p>
            <a:pPr lvl="2"/>
            <a:r>
              <a:rPr lang="en-US" smtClean="0"/>
              <a:t>Harmadik szint</a:t>
            </a:r>
          </a:p>
          <a:p>
            <a:pPr lvl="3"/>
            <a:r>
              <a:rPr lang="en-US" smtClean="0"/>
              <a:t>Negyedik szint</a:t>
            </a:r>
          </a:p>
          <a:p>
            <a:pPr lvl="4"/>
            <a:r>
              <a:rPr lang="en-US" smtClean="0"/>
              <a:t>Ötödik szint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fld id="{3A625E19-A6CB-4ABD-9C4B-2F33A069EA3D}" type="slidenum">
              <a:rPr lang="en-US">
                <a:solidFill>
                  <a:srgbClr val="000000"/>
                </a:solidFill>
                <a:latin typeface="Times New Roman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845562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Mintacím szerkesztése</a:t>
            </a:r>
          </a:p>
        </p:txBody>
      </p:sp>
      <p:sp>
        <p:nvSpPr>
          <p:cNvPr id="2662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Mintaszöveg szerkesztése </a:t>
            </a:r>
          </a:p>
          <a:p>
            <a:pPr lvl="1"/>
            <a:r>
              <a:rPr lang="en-US" smtClean="0"/>
              <a:t>Második szint</a:t>
            </a:r>
          </a:p>
          <a:p>
            <a:pPr lvl="2"/>
            <a:r>
              <a:rPr lang="en-US" smtClean="0"/>
              <a:t>Harmadik szint</a:t>
            </a:r>
          </a:p>
          <a:p>
            <a:pPr lvl="3"/>
            <a:r>
              <a:rPr lang="en-US" smtClean="0"/>
              <a:t>Negyedik szint</a:t>
            </a:r>
          </a:p>
          <a:p>
            <a:pPr lvl="4"/>
            <a:r>
              <a:rPr lang="en-US" smtClean="0"/>
              <a:t>Ötödik szint</a:t>
            </a:r>
          </a:p>
        </p:txBody>
      </p:sp>
      <p:sp>
        <p:nvSpPr>
          <p:cNvPr id="26624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Times New Roman"/>
              <a:cs typeface="Arial"/>
            </a:endParaRPr>
          </a:p>
        </p:txBody>
      </p:sp>
      <p:sp>
        <p:nvSpPr>
          <p:cNvPr id="26624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Times New Roman"/>
              <a:cs typeface="Arial"/>
            </a:endParaRPr>
          </a:p>
        </p:txBody>
      </p:sp>
      <p:sp>
        <p:nvSpPr>
          <p:cNvPr id="26624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fld id="{29C71035-F876-4B09-A8E4-ED49ED49A5C1}" type="slidenum">
              <a:rPr lang="en-US">
                <a:solidFill>
                  <a:srgbClr val="000000"/>
                </a:solidFill>
                <a:latin typeface="Times New Roman"/>
                <a:cs typeface="Arial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Times New Roman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89727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Mintacím szerkesztése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Mintaszöveg szerkesztése </a:t>
            </a:r>
          </a:p>
          <a:p>
            <a:pPr lvl="1"/>
            <a:r>
              <a:rPr lang="en-US" smtClean="0"/>
              <a:t>Második szint</a:t>
            </a:r>
          </a:p>
          <a:p>
            <a:pPr lvl="2"/>
            <a:r>
              <a:rPr lang="en-US" smtClean="0"/>
              <a:t>Harmadik szint</a:t>
            </a:r>
          </a:p>
          <a:p>
            <a:pPr lvl="3"/>
            <a:r>
              <a:rPr lang="en-US" smtClean="0"/>
              <a:t>Negyedik szint</a:t>
            </a:r>
          </a:p>
          <a:p>
            <a:pPr lvl="4"/>
            <a:r>
              <a:rPr lang="en-US" smtClean="0"/>
              <a:t>Ötödik szint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fld id="{3A625E19-A6CB-4ABD-9C4B-2F33A069EA3D}" type="slidenum">
              <a:rPr lang="en-US">
                <a:solidFill>
                  <a:srgbClr val="000000"/>
                </a:solidFill>
                <a:latin typeface="Times New Roman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49952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3" r:id="rId12"/>
    <p:sldLayoutId id="2147483764" r:id="rId13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ravelblog.org/Photos/18712.html" TargetMode="External"/><Relationship Id="rId4" Type="http://schemas.openxmlformats.org/officeDocument/2006/relationships/image" Target="../media/image14.jpeg"/><Relationship Id="rId5" Type="http://schemas.openxmlformats.org/officeDocument/2006/relationships/image" Target="../media/image15.jpeg"/><Relationship Id="rId6" Type="http://schemas.openxmlformats.org/officeDocument/2006/relationships/image" Target="../media/image16.jpe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4" Type="http://schemas.openxmlformats.org/officeDocument/2006/relationships/oleObject" Target="../embeddings/oleObject6.bin"/><Relationship Id="rId5" Type="http://schemas.openxmlformats.org/officeDocument/2006/relationships/image" Target="../media/image17.png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4" Type="http://schemas.openxmlformats.org/officeDocument/2006/relationships/oleObject" Target="../embeddings/oleObject7.bin"/><Relationship Id="rId5" Type="http://schemas.openxmlformats.org/officeDocument/2006/relationships/image" Target="../media/image18.png"/><Relationship Id="rId6" Type="http://schemas.openxmlformats.org/officeDocument/2006/relationships/image" Target="../media/image2.jpeg"/><Relationship Id="rId7" Type="http://schemas.openxmlformats.org/officeDocument/2006/relationships/image" Target="../media/image19.jpeg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7" Type="http://schemas.openxmlformats.org/officeDocument/2006/relationships/image" Target="../media/image24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4" Type="http://schemas.openxmlformats.org/officeDocument/2006/relationships/image" Target="../media/image27.jpeg"/><Relationship Id="rId5" Type="http://schemas.openxmlformats.org/officeDocument/2006/relationships/image" Target="../media/image28.jpeg"/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jpeg"/><Relationship Id="rId5" Type="http://schemas.openxmlformats.org/officeDocument/2006/relationships/image" Target="../media/image31.jpeg"/><Relationship Id="rId6" Type="http://schemas.openxmlformats.org/officeDocument/2006/relationships/image" Target="../media/image32.jpe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4" Type="http://schemas.openxmlformats.org/officeDocument/2006/relationships/oleObject" Target="../embeddings/oleObject8.bin"/><Relationship Id="rId5" Type="http://schemas.openxmlformats.org/officeDocument/2006/relationships/image" Target="../media/image33.png"/><Relationship Id="rId6" Type="http://schemas.openxmlformats.org/officeDocument/2006/relationships/oleObject" Target="../embeddings/oleObject9.bin"/><Relationship Id="rId7" Type="http://schemas.openxmlformats.org/officeDocument/2006/relationships/image" Target="../media/image34.png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4" Type="http://schemas.openxmlformats.org/officeDocument/2006/relationships/oleObject" Target="../embeddings/oleObject10.bin"/><Relationship Id="rId5" Type="http://schemas.openxmlformats.org/officeDocument/2006/relationships/image" Target="../media/image36.png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4.jpe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4" Type="http://schemas.openxmlformats.org/officeDocument/2006/relationships/oleObject" Target="../embeddings/oleObject11.bin"/><Relationship Id="rId5" Type="http://schemas.openxmlformats.org/officeDocument/2006/relationships/image" Target="../media/image37.png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8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Relationship Id="rId2" Type="http://schemas.openxmlformats.org/officeDocument/2006/relationships/image" Target="../media/image39.w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4" Type="http://schemas.openxmlformats.org/officeDocument/2006/relationships/oleObject" Target="../embeddings/oleObject12.bin"/><Relationship Id="rId5" Type="http://schemas.openxmlformats.org/officeDocument/2006/relationships/image" Target="../media/image40.png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7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4" Type="http://schemas.openxmlformats.org/officeDocument/2006/relationships/oleObject" Target="../embeddings/oleObject13.bin"/><Relationship Id="rId5" Type="http://schemas.openxmlformats.org/officeDocument/2006/relationships/image" Target="../media/image42.png"/><Relationship Id="rId1" Type="http://schemas.openxmlformats.org/officeDocument/2006/relationships/vmlDrawing" Target="../drawings/vmlDrawing11.vml"/><Relationship Id="rId2" Type="http://schemas.openxmlformats.org/officeDocument/2006/relationships/slideLayout" Target="../slideLayouts/slideLayout4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6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1" Type="http://schemas.openxmlformats.org/officeDocument/2006/relationships/slideLayout" Target="../slideLayouts/slideLayout91.xml"/><Relationship Id="rId2" Type="http://schemas.openxmlformats.org/officeDocument/2006/relationships/notesSlide" Target="../notesSlides/notesSlide2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4" Type="http://schemas.openxmlformats.org/officeDocument/2006/relationships/oleObject" Target="../embeddings/oleObject14.bin"/><Relationship Id="rId5" Type="http://schemas.openxmlformats.org/officeDocument/2006/relationships/image" Target="../media/image49.png"/><Relationship Id="rId6" Type="http://schemas.openxmlformats.org/officeDocument/2006/relationships/image" Target="../media/image50.png"/><Relationship Id="rId1" Type="http://schemas.openxmlformats.org/officeDocument/2006/relationships/vmlDrawing" Target="../drawings/vmlDrawing12.vml"/><Relationship Id="rId2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4" Type="http://schemas.openxmlformats.org/officeDocument/2006/relationships/oleObject" Target="../embeddings/oleObject15.bin"/><Relationship Id="rId5" Type="http://schemas.openxmlformats.org/officeDocument/2006/relationships/image" Target="../media/image51.png"/><Relationship Id="rId6" Type="http://schemas.openxmlformats.org/officeDocument/2006/relationships/image" Target="../media/image52.png"/><Relationship Id="rId1" Type="http://schemas.openxmlformats.org/officeDocument/2006/relationships/vmlDrawing" Target="../drawings/vmlDrawing13.vml"/><Relationship Id="rId2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4" Type="http://schemas.openxmlformats.org/officeDocument/2006/relationships/image" Target="../media/image53.png"/><Relationship Id="rId5" Type="http://schemas.openxmlformats.org/officeDocument/2006/relationships/oleObject" Target="../embeddings/oleObject17.bin"/><Relationship Id="rId1" Type="http://schemas.openxmlformats.org/officeDocument/2006/relationships/vmlDrawing" Target="../drawings/vmlDrawing14.vml"/><Relationship Id="rId2" Type="http://schemas.openxmlformats.org/officeDocument/2006/relationships/slideLayout" Target="../slideLayouts/slideLayout3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4" Type="http://schemas.openxmlformats.org/officeDocument/2006/relationships/image" Target="../media/image55.jpe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56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4" Type="http://schemas.openxmlformats.org/officeDocument/2006/relationships/oleObject" Target="../embeddings/oleObject18.bin"/><Relationship Id="rId5" Type="http://schemas.openxmlformats.org/officeDocument/2006/relationships/image" Target="../media/image57.png"/><Relationship Id="rId1" Type="http://schemas.openxmlformats.org/officeDocument/2006/relationships/vmlDrawing" Target="../drawings/vmlDrawing15.vml"/><Relationship Id="rId2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4" Type="http://schemas.openxmlformats.org/officeDocument/2006/relationships/image" Target="../media/image59.jpeg"/><Relationship Id="rId5" Type="http://schemas.openxmlformats.org/officeDocument/2006/relationships/image" Target="../media/image60.jpeg"/><Relationship Id="rId6" Type="http://schemas.openxmlformats.org/officeDocument/2006/relationships/image" Target="../media/image61.jpe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4" Type="http://schemas.openxmlformats.org/officeDocument/2006/relationships/oleObject" Target="../embeddings/oleObject19.bin"/><Relationship Id="rId5" Type="http://schemas.openxmlformats.org/officeDocument/2006/relationships/image" Target="../media/image62.png"/><Relationship Id="rId1" Type="http://schemas.openxmlformats.org/officeDocument/2006/relationships/vmlDrawing" Target="../drawings/vmlDrawing16.vml"/><Relationship Id="rId2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4" Type="http://schemas.openxmlformats.org/officeDocument/2006/relationships/image" Target="../media/image63.jpeg"/><Relationship Id="rId5" Type="http://schemas.openxmlformats.org/officeDocument/2006/relationships/image" Target="../media/image64.jpe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9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65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4" Type="http://schemas.openxmlformats.org/officeDocument/2006/relationships/oleObject" Target="../embeddings/oleObject20.bin"/><Relationship Id="rId5" Type="http://schemas.openxmlformats.org/officeDocument/2006/relationships/image" Target="../media/image66.png"/><Relationship Id="rId1" Type="http://schemas.openxmlformats.org/officeDocument/2006/relationships/vmlDrawing" Target="../drawings/vmlDrawing17.vml"/><Relationship Id="rId2" Type="http://schemas.openxmlformats.org/officeDocument/2006/relationships/slideLayout" Target="../slideLayouts/slideLayout1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4" Type="http://schemas.openxmlformats.org/officeDocument/2006/relationships/image" Target="../media/image69.gif"/><Relationship Id="rId1" Type="http://schemas.openxmlformats.org/officeDocument/2006/relationships/slideLayout" Target="../slideLayouts/slideLayout115.xml"/><Relationship Id="rId2" Type="http://schemas.openxmlformats.org/officeDocument/2006/relationships/image" Target="../media/image6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4" Type="http://schemas.openxmlformats.org/officeDocument/2006/relationships/image" Target="../media/image71.gif"/><Relationship Id="rId5" Type="http://schemas.openxmlformats.org/officeDocument/2006/relationships/image" Target="../media/image72.jpeg"/><Relationship Id="rId1" Type="http://schemas.openxmlformats.org/officeDocument/2006/relationships/slideLayout" Target="../slideLayouts/slideLayout115.xml"/><Relationship Id="rId2" Type="http://schemas.openxmlformats.org/officeDocument/2006/relationships/notesSlide" Target="../notesSlides/notesSlide4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73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74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75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7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5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4" Type="http://schemas.openxmlformats.org/officeDocument/2006/relationships/oleObject" Target="../embeddings/oleObject2.bin"/><Relationship Id="rId5" Type="http://schemas.openxmlformats.org/officeDocument/2006/relationships/image" Target="../media/image6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4" Type="http://schemas.openxmlformats.org/officeDocument/2006/relationships/oleObject" Target="../embeddings/oleObject3.bin"/><Relationship Id="rId5" Type="http://schemas.openxmlformats.org/officeDocument/2006/relationships/image" Target="../media/image7.png"/><Relationship Id="rId6" Type="http://schemas.openxmlformats.org/officeDocument/2006/relationships/oleObject" Target="../embeddings/oleObject4.bin"/><Relationship Id="rId7" Type="http://schemas.openxmlformats.org/officeDocument/2006/relationships/image" Target="../media/image8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4" Type="http://schemas.openxmlformats.org/officeDocument/2006/relationships/image" Target="../media/image11.png"/><Relationship Id="rId5" Type="http://schemas.openxmlformats.org/officeDocument/2006/relationships/oleObject" Target="../embeddings/oleObject5.bin"/><Relationship Id="rId6" Type="http://schemas.openxmlformats.org/officeDocument/2006/relationships/image" Target="../media/image10.png"/><Relationship Id="rId7" Type="http://schemas.openxmlformats.org/officeDocument/2006/relationships/image" Target="../media/image12.jpeg"/><Relationship Id="rId8" Type="http://schemas.openxmlformats.org/officeDocument/2006/relationships/image" Target="../media/image13.pn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538" name="Text Box 2"/>
          <p:cNvSpPr txBox="1">
            <a:spLocks noChangeArrowheads="1"/>
          </p:cNvSpPr>
          <p:nvPr/>
        </p:nvSpPr>
        <p:spPr bwMode="auto">
          <a:xfrm>
            <a:off x="990600" y="2514600"/>
            <a:ext cx="746760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hu-HU" sz="4800" b="1">
                <a:solidFill>
                  <a:srgbClr val="000099"/>
                </a:solidFill>
                <a:latin typeface="Times New Roman" charset="0"/>
                <a:ea typeface="ＭＳ Ｐゴシック" charset="0"/>
              </a:rPr>
              <a:t>Túlérzékenységi reakciók</a:t>
            </a:r>
            <a:endParaRPr lang="hu-HU" sz="2000">
              <a:solidFill>
                <a:srgbClr val="000099"/>
              </a:solidFill>
              <a:latin typeface="Times New Roman" charset="0"/>
              <a:ea typeface="ＭＳ Ｐゴシック" charset="0"/>
            </a:endParaRPr>
          </a:p>
        </p:txBody>
      </p:sp>
      <p:pic>
        <p:nvPicPr>
          <p:cNvPr id="321539" name="Picture 3" descr="KISKISK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B0053"/>
              </a:clrFrom>
              <a:clrTo>
                <a:srgbClr val="0B005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5750" y="0"/>
            <a:ext cx="1238250" cy="904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1540" name="Text Box 4"/>
          <p:cNvSpPr txBox="1">
            <a:spLocks noChangeArrowheads="1"/>
          </p:cNvSpPr>
          <p:nvPr/>
        </p:nvSpPr>
        <p:spPr bwMode="auto">
          <a:xfrm>
            <a:off x="3581400" y="5638800"/>
            <a:ext cx="5029200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hu-HU" sz="2000" b="1" dirty="0" smtClean="0">
                <a:solidFill>
                  <a:srgbClr val="000099"/>
                </a:solidFill>
                <a:latin typeface="Times New Roman" charset="0"/>
                <a:ea typeface="ＭＳ Ｐゴシック" charset="0"/>
              </a:rPr>
              <a:t>Falus András</a:t>
            </a:r>
          </a:p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hu-HU" sz="2000" b="1" dirty="0" smtClean="0">
                <a:solidFill>
                  <a:srgbClr val="000099"/>
                </a:solidFill>
                <a:latin typeface="Times New Roman" charset="0"/>
                <a:ea typeface="ＭＳ Ｐゴシック" charset="0"/>
              </a:rPr>
              <a:t>Genetikai</a:t>
            </a:r>
            <a:r>
              <a:rPr lang="hu-HU" sz="2000" b="1" dirty="0">
                <a:solidFill>
                  <a:srgbClr val="000099"/>
                </a:solidFill>
                <a:latin typeface="Times New Roman" charset="0"/>
                <a:ea typeface="ＭＳ Ｐゴシック" charset="0"/>
              </a:rPr>
              <a:t>, Sejt- és Immunbiológiai Intézet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36966" y="6315908"/>
            <a:ext cx="2030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2016. </a:t>
            </a:r>
            <a:r>
              <a:rPr lang="en-US" dirty="0" err="1" smtClean="0">
                <a:solidFill>
                  <a:schemeClr val="accent2">
                    <a:lumMod val="75000"/>
                  </a:schemeClr>
                </a:solidFill>
              </a:rPr>
              <a:t>november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30.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50315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>
                <a:solidFill>
                  <a:srgbClr val="000099"/>
                </a:solidFill>
              </a:rPr>
              <a:t>Macskaszőr, poratka, penész</a:t>
            </a:r>
          </a:p>
        </p:txBody>
      </p:sp>
      <p:pic>
        <p:nvPicPr>
          <p:cNvPr id="335875" name="Picture 3" descr="A penesz">
            <a:hlinkClick r:id="rId3"/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48263" y="3735388"/>
            <a:ext cx="3305175" cy="2479675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35876" name="Picture 4" descr="poratk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1989138"/>
            <a:ext cx="2381250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5877" name="Picture 5" descr="92"/>
          <p:cNvPicPr>
            <a:picLocks noGrp="1" noChangeAspect="1" noChangeArrowheads="1"/>
          </p:cNvPicPr>
          <p:nvPr>
            <p:ph sz="half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3738563"/>
            <a:ext cx="3095625" cy="22320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06830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177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57566411"/>
              </p:ext>
            </p:extLst>
          </p:nvPr>
        </p:nvGraphicFramePr>
        <p:xfrm>
          <a:off x="1055636" y="876607"/>
          <a:ext cx="7273963" cy="5651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29" name="Document" r:id="rId4" imgW="4170325" imgH="3240667" progId="XaraX.Document">
                  <p:embed/>
                </p:oleObj>
              </mc:Choice>
              <mc:Fallback>
                <p:oleObj name="Document" r:id="rId4" imgW="4170325" imgH="3240667" progId="XaraX.Document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55636" y="876607"/>
                        <a:ext cx="7273963" cy="5651375"/>
                      </a:xfrm>
                      <a:prstGeom prst="rect">
                        <a:avLst/>
                      </a:prstGeom>
                      <a:noFill/>
                      <a:ln w="76200">
                        <a:solidFill>
                          <a:srgbClr val="000099"/>
                        </a:solidFill>
                        <a:miter lim="800000"/>
                        <a:headEnd/>
                        <a:tailEnd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1779" name="Text Box 3"/>
          <p:cNvSpPr txBox="1">
            <a:spLocks noChangeArrowheads="1"/>
          </p:cNvSpPr>
          <p:nvPr/>
        </p:nvSpPr>
        <p:spPr bwMode="auto">
          <a:xfrm>
            <a:off x="3023393" y="226279"/>
            <a:ext cx="30972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hu-HU" sz="2400" dirty="0">
                <a:solidFill>
                  <a:srgbClr val="000099"/>
                </a:solidFill>
                <a:latin typeface="Arial" charset="0"/>
                <a:ea typeface="ＭＳ Ｐゴシック" charset="0"/>
              </a:rPr>
              <a:t>Légutak lumene</a:t>
            </a:r>
          </a:p>
        </p:txBody>
      </p:sp>
      <p:sp>
        <p:nvSpPr>
          <p:cNvPr id="331780" name="Line 4"/>
          <p:cNvSpPr>
            <a:spLocks noChangeShapeType="1"/>
          </p:cNvSpPr>
          <p:nvPr/>
        </p:nvSpPr>
        <p:spPr bwMode="auto">
          <a:xfrm>
            <a:off x="4356100" y="2060575"/>
            <a:ext cx="144463" cy="144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331781" name="Line 5"/>
          <p:cNvSpPr>
            <a:spLocks noChangeShapeType="1"/>
          </p:cNvSpPr>
          <p:nvPr/>
        </p:nvSpPr>
        <p:spPr bwMode="auto">
          <a:xfrm>
            <a:off x="4572000" y="2492375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331782" name="Line 6"/>
          <p:cNvSpPr>
            <a:spLocks noChangeShapeType="1"/>
          </p:cNvSpPr>
          <p:nvPr/>
        </p:nvSpPr>
        <p:spPr bwMode="auto">
          <a:xfrm>
            <a:off x="4572000" y="3860800"/>
            <a:ext cx="0" cy="144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331783" name="Line 7"/>
          <p:cNvSpPr>
            <a:spLocks noChangeShapeType="1"/>
          </p:cNvSpPr>
          <p:nvPr/>
        </p:nvSpPr>
        <p:spPr bwMode="auto">
          <a:xfrm>
            <a:off x="5651500" y="4508500"/>
            <a:ext cx="73025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38001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7922" name="Object 2"/>
          <p:cNvGraphicFramePr>
            <a:graphicFrameLocks noChangeAspect="1"/>
          </p:cNvGraphicFramePr>
          <p:nvPr/>
        </p:nvGraphicFramePr>
        <p:xfrm>
          <a:off x="0" y="0"/>
          <a:ext cx="3455988" cy="2820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073" name="Image" r:id="rId4" imgW="3456407" imgH="2821038" progId="Photoshop.Image.5">
                  <p:embed/>
                </p:oleObj>
              </mc:Choice>
              <mc:Fallback>
                <p:oleObj name="Image" r:id="rId4" imgW="3456407" imgH="2821038" progId="Photoshop.Image.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3455988" cy="2820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37923" name="Picture 3" descr="hayfev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0"/>
            <a:ext cx="2082800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7924" name="Text Box 4"/>
          <p:cNvSpPr txBox="1">
            <a:spLocks noChangeArrowheads="1"/>
          </p:cNvSpPr>
          <p:nvPr/>
        </p:nvSpPr>
        <p:spPr bwMode="auto">
          <a:xfrm>
            <a:off x="5715000" y="1905000"/>
            <a:ext cx="36576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hu-HU" sz="4000" b="1">
                <a:solidFill>
                  <a:srgbClr val="000066"/>
                </a:solidFill>
                <a:latin typeface="Times New Roman" charset="0"/>
                <a:ea typeface="ＭＳ Ｐゴシック" charset="0"/>
              </a:rPr>
              <a:t>szénanátha</a:t>
            </a:r>
            <a:endParaRPr lang="hu-HU" sz="2000">
              <a:solidFill>
                <a:srgbClr val="000066"/>
              </a:solidFill>
              <a:latin typeface="Times New Roman" charset="0"/>
              <a:ea typeface="ＭＳ Ｐゴシック" charset="0"/>
            </a:endParaRPr>
          </a:p>
        </p:txBody>
      </p:sp>
      <p:pic>
        <p:nvPicPr>
          <p:cNvPr id="337925" name="Picture 5" descr="asthm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4263" y="3733800"/>
            <a:ext cx="2166937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7926" name="Text Box 6"/>
          <p:cNvSpPr txBox="1">
            <a:spLocks noChangeArrowheads="1"/>
          </p:cNvSpPr>
          <p:nvPr/>
        </p:nvSpPr>
        <p:spPr bwMode="auto">
          <a:xfrm>
            <a:off x="6019800" y="4800600"/>
            <a:ext cx="24384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hu-HU" sz="4000" b="1">
                <a:solidFill>
                  <a:srgbClr val="000066"/>
                </a:solidFill>
                <a:latin typeface="Times New Roman" charset="0"/>
                <a:ea typeface="ＭＳ Ｐゴシック" charset="0"/>
              </a:rPr>
              <a:t>asztma</a:t>
            </a:r>
            <a:endParaRPr lang="hu-HU" sz="2000">
              <a:solidFill>
                <a:srgbClr val="000066"/>
              </a:solidFill>
              <a:latin typeface="Times New Roman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65086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églalap 2"/>
          <p:cNvSpPr>
            <a:spLocks noChangeArrowheads="1"/>
          </p:cNvSpPr>
          <p:nvPr/>
        </p:nvSpPr>
        <p:spPr bwMode="auto">
          <a:xfrm>
            <a:off x="1287463" y="1557338"/>
            <a:ext cx="6076950" cy="4321175"/>
          </a:xfrm>
          <a:prstGeom prst="rect">
            <a:avLst/>
          </a:prstGeom>
          <a:solidFill>
            <a:schemeClr val="bg1"/>
          </a:solidFill>
          <a:ln w="76200" algn="ctr">
            <a:solidFill>
              <a:srgbClr val="000066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45059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7900" y="1741488"/>
            <a:ext cx="2376488" cy="19748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45060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47813" y="1746250"/>
            <a:ext cx="2825750" cy="19700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45061" name="Jobbra nyíl 3"/>
          <p:cNvSpPr>
            <a:spLocks noChangeArrowheads="1"/>
          </p:cNvSpPr>
          <p:nvPr/>
        </p:nvSpPr>
        <p:spPr bwMode="auto">
          <a:xfrm>
            <a:off x="4373563" y="2546350"/>
            <a:ext cx="414337" cy="182563"/>
          </a:xfrm>
          <a:prstGeom prst="rightArrow">
            <a:avLst>
              <a:gd name="adj1" fmla="val 50000"/>
              <a:gd name="adj2" fmla="val 53650"/>
            </a:avLst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45062" name="Picture 1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55650" y="115888"/>
            <a:ext cx="8013700" cy="10366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45063" name="Szövegdoboz 1"/>
          <p:cNvSpPr txBox="1">
            <a:spLocks noChangeArrowheads="1"/>
          </p:cNvSpPr>
          <p:nvPr/>
        </p:nvSpPr>
        <p:spPr bwMode="auto">
          <a:xfrm>
            <a:off x="571472" y="428604"/>
            <a:ext cx="786923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sz="2400" b="1" dirty="0" smtClean="0">
                <a:solidFill>
                  <a:srgbClr val="000066"/>
                </a:solidFill>
              </a:rPr>
              <a:t>                  Gége </a:t>
            </a:r>
            <a:r>
              <a:rPr lang="hu-HU" sz="2400" b="1" dirty="0" err="1" smtClean="0">
                <a:solidFill>
                  <a:srgbClr val="000066"/>
                </a:solidFill>
              </a:rPr>
              <a:t>oedema</a:t>
            </a:r>
            <a:r>
              <a:rPr lang="hu-HU" sz="2400" b="1" dirty="0">
                <a:solidFill>
                  <a:srgbClr val="000066"/>
                </a:solidFill>
              </a:rPr>
              <a:t>, </a:t>
            </a:r>
            <a:r>
              <a:rPr lang="hu-HU" sz="2400" b="1" dirty="0" smtClean="0">
                <a:solidFill>
                  <a:srgbClr val="000066"/>
                </a:solidFill>
              </a:rPr>
              <a:t>életveszély</a:t>
            </a:r>
            <a:endParaRPr lang="en-US" sz="2400" b="1" dirty="0">
              <a:solidFill>
                <a:srgbClr val="000066"/>
              </a:solidFill>
            </a:endParaRPr>
          </a:p>
        </p:txBody>
      </p:sp>
      <p:pic>
        <p:nvPicPr>
          <p:cNvPr id="45064" name="Picture 1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973263" y="3771900"/>
            <a:ext cx="2743200" cy="19685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45065" name="Picture 1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003800" y="3717925"/>
            <a:ext cx="2249488" cy="17986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45066" name="Balra nyíl 1"/>
          <p:cNvSpPr>
            <a:spLocks noChangeArrowheads="1"/>
          </p:cNvSpPr>
          <p:nvPr/>
        </p:nvSpPr>
        <p:spPr bwMode="auto">
          <a:xfrm rot="5400000">
            <a:off x="2804319" y="5274469"/>
            <a:ext cx="407988" cy="152400"/>
          </a:xfrm>
          <a:prstGeom prst="leftArrow">
            <a:avLst>
              <a:gd name="adj1" fmla="val 50000"/>
              <a:gd name="adj2" fmla="val 53343"/>
            </a:avLst>
          </a:prstGeom>
          <a:solidFill>
            <a:srgbClr val="FF0000"/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067" name="Téglalap 2"/>
          <p:cNvSpPr>
            <a:spLocks noChangeArrowheads="1"/>
          </p:cNvSpPr>
          <p:nvPr/>
        </p:nvSpPr>
        <p:spPr bwMode="auto">
          <a:xfrm>
            <a:off x="3673475" y="5375275"/>
            <a:ext cx="2112971" cy="400110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hu-HU" sz="2000" b="1" dirty="0" smtClean="0">
                <a:solidFill>
                  <a:srgbClr val="FF0000"/>
                </a:solidFill>
              </a:rPr>
              <a:t>Gége metszés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4145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525" y="739775"/>
            <a:ext cx="9144000" cy="47767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43011" name="Rectangle 5"/>
          <p:cNvSpPr>
            <a:spLocks noChangeArrowheads="1"/>
          </p:cNvSpPr>
          <p:nvPr/>
        </p:nvSpPr>
        <p:spPr bwMode="auto">
          <a:xfrm>
            <a:off x="0" y="922338"/>
            <a:ext cx="9144000" cy="69215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00"/>
              </a:solidFill>
              <a:latin typeface="Comic Sans MS" pitchFamily="66" charset="0"/>
            </a:endParaRPr>
          </a:p>
        </p:txBody>
      </p:sp>
      <p:sp>
        <p:nvSpPr>
          <p:cNvPr id="43013" name="Rectangle 7"/>
          <p:cNvSpPr>
            <a:spLocks noChangeArrowheads="1"/>
          </p:cNvSpPr>
          <p:nvPr/>
        </p:nvSpPr>
        <p:spPr bwMode="auto">
          <a:xfrm>
            <a:off x="0" y="4292600"/>
            <a:ext cx="9144000" cy="1152525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00"/>
              </a:solidFill>
              <a:latin typeface="Comic Sans MS" pitchFamily="66" charset="0"/>
            </a:endParaRPr>
          </a:p>
        </p:txBody>
      </p:sp>
      <p:sp>
        <p:nvSpPr>
          <p:cNvPr id="43014" name="Text Box 8"/>
          <p:cNvSpPr txBox="1">
            <a:spLocks noChangeArrowheads="1"/>
          </p:cNvSpPr>
          <p:nvPr/>
        </p:nvSpPr>
        <p:spPr bwMode="auto">
          <a:xfrm>
            <a:off x="0" y="4437063"/>
            <a:ext cx="4643438" cy="5794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hu-HU" sz="3200" b="1" dirty="0" smtClean="0">
                <a:solidFill>
                  <a:srgbClr val="000066"/>
                </a:solidFill>
                <a:latin typeface="Comic Sans MS" pitchFamily="66" charset="0"/>
              </a:rPr>
              <a:t>normális </a:t>
            </a:r>
            <a:r>
              <a:rPr lang="hu-HU" sz="3200" b="1" dirty="0" err="1" smtClean="0">
                <a:solidFill>
                  <a:srgbClr val="000066"/>
                </a:solidFill>
                <a:latin typeface="Comic Sans MS" pitchFamily="66" charset="0"/>
              </a:rPr>
              <a:t>bronchus</a:t>
            </a:r>
            <a:endParaRPr lang="hu-HU" sz="3200" b="1" dirty="0">
              <a:solidFill>
                <a:srgbClr val="000066"/>
              </a:solidFill>
              <a:latin typeface="Comic Sans MS" pitchFamily="66" charset="0"/>
            </a:endParaRPr>
          </a:p>
        </p:txBody>
      </p:sp>
      <p:sp>
        <p:nvSpPr>
          <p:cNvPr id="43015" name="Text Box 9"/>
          <p:cNvSpPr txBox="1">
            <a:spLocks noChangeArrowheads="1"/>
          </p:cNvSpPr>
          <p:nvPr/>
        </p:nvSpPr>
        <p:spPr bwMode="auto">
          <a:xfrm>
            <a:off x="5076825" y="4437063"/>
            <a:ext cx="3203575" cy="584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hu-HU" sz="3200" b="1" dirty="0" smtClean="0">
                <a:solidFill>
                  <a:srgbClr val="000066"/>
                </a:solidFill>
                <a:latin typeface="Comic Sans MS" pitchFamily="66" charset="0"/>
              </a:rPr>
              <a:t>Súlyos </a:t>
            </a:r>
            <a:r>
              <a:rPr lang="hu-HU" sz="3200" b="1" dirty="0" err="1" smtClean="0">
                <a:solidFill>
                  <a:srgbClr val="000066"/>
                </a:solidFill>
                <a:latin typeface="Comic Sans MS" pitchFamily="66" charset="0"/>
              </a:rPr>
              <a:t>asthma</a:t>
            </a:r>
            <a:endParaRPr lang="hu-HU" sz="3200" b="1" dirty="0">
              <a:solidFill>
                <a:srgbClr val="000066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81340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>
                <a:solidFill>
                  <a:srgbClr val="000099"/>
                </a:solidFill>
              </a:rPr>
              <a:t>Csalánkiütés</a:t>
            </a:r>
          </a:p>
        </p:txBody>
      </p:sp>
      <p:pic>
        <p:nvPicPr>
          <p:cNvPr id="339971" name="Picture 3" descr="urticaria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73225" y="1773238"/>
            <a:ext cx="3071813" cy="46085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39972" name="Picture 4" descr="urticaria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48263" y="1773238"/>
            <a:ext cx="2193925" cy="14636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39973" name="Picture 5" descr="UrtA1PS_100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19700" y="3284538"/>
            <a:ext cx="2195513" cy="31416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06125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2018" name="Picture 2" descr="refri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52400"/>
            <a:ext cx="2438400" cy="2052638"/>
          </a:xfrm>
          <a:prstGeom prst="rect">
            <a:avLst/>
          </a:prstGeom>
          <a:solidFill>
            <a:schemeClr val="tx2"/>
          </a:solidFill>
        </p:spPr>
      </p:pic>
      <p:pic>
        <p:nvPicPr>
          <p:cNvPr id="342019" name="Picture 3" descr="peanu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228600"/>
            <a:ext cx="1600200" cy="150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2020" name="Text Box 4"/>
          <p:cNvSpPr txBox="1">
            <a:spLocks noChangeArrowheads="1"/>
          </p:cNvSpPr>
          <p:nvPr/>
        </p:nvSpPr>
        <p:spPr bwMode="auto">
          <a:xfrm>
            <a:off x="4267200" y="1752600"/>
            <a:ext cx="5257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hu-HU" sz="3200" b="1">
                <a:solidFill>
                  <a:srgbClr val="000066"/>
                </a:solidFill>
                <a:latin typeface="Times New Roman" charset="0"/>
                <a:ea typeface="ＭＳ Ｐゴシック" charset="0"/>
              </a:rPr>
              <a:t>Táplálkozási allergia</a:t>
            </a:r>
            <a:endParaRPr lang="hu-HU" sz="200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pic>
        <p:nvPicPr>
          <p:cNvPr id="342021" name="Picture 5" descr="insectbit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438400"/>
            <a:ext cx="2136775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2022" name="Picture 6" descr="honeybe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2438400"/>
            <a:ext cx="1485900" cy="116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2023" name="Text Box 7"/>
          <p:cNvSpPr txBox="1">
            <a:spLocks noChangeArrowheads="1"/>
          </p:cNvSpPr>
          <p:nvPr/>
        </p:nvSpPr>
        <p:spPr bwMode="auto">
          <a:xfrm>
            <a:off x="4495800" y="4800600"/>
            <a:ext cx="2286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hu-HU" sz="3200" b="1">
                <a:solidFill>
                  <a:srgbClr val="000066"/>
                </a:solidFill>
                <a:latin typeface="Times New Roman" charset="0"/>
                <a:ea typeface="ＭＳ Ｐゴシック" charset="0"/>
              </a:rPr>
              <a:t>rovarcsípés</a:t>
            </a:r>
            <a:endParaRPr lang="hu-HU" sz="2000">
              <a:solidFill>
                <a:srgbClr val="000066"/>
              </a:solidFill>
              <a:latin typeface="Times New Roman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47464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3"/>
          <p:cNvSpPr>
            <a:spLocks noChangeArrowheads="1"/>
          </p:cNvSpPr>
          <p:nvPr/>
        </p:nvSpPr>
        <p:spPr bwMode="auto">
          <a:xfrm>
            <a:off x="253078" y="260350"/>
            <a:ext cx="8783417" cy="923528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EBFA"/>
              </a:gs>
              <a:gs pos="30000">
                <a:srgbClr val="C4D6EB"/>
              </a:gs>
              <a:gs pos="60001">
                <a:srgbClr val="85C2FF"/>
              </a:gs>
              <a:gs pos="100000">
                <a:srgbClr val="5E9E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graphicFrame>
        <p:nvGraphicFramePr>
          <p:cNvPr id="7170" name="Object 2"/>
          <p:cNvGraphicFramePr>
            <a:graphicFrameLocks noChangeAspect="1"/>
          </p:cNvGraphicFramePr>
          <p:nvPr/>
        </p:nvGraphicFramePr>
        <p:xfrm>
          <a:off x="395288" y="3313135"/>
          <a:ext cx="3838575" cy="3330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" name="Image" r:id="rId4" imgW="7967526" imgH="6912813" progId="">
                  <p:embed/>
                </p:oleObj>
              </mc:Choice>
              <mc:Fallback>
                <p:oleObj name="Image" r:id="rId4" imgW="7967526" imgH="6912813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288" y="3313135"/>
                        <a:ext cx="3838575" cy="3330575"/>
                      </a:xfrm>
                      <a:prstGeom prst="rect">
                        <a:avLst/>
                      </a:prstGeom>
                      <a:noFill/>
                      <a:ln w="76200">
                        <a:solidFill>
                          <a:srgbClr val="000099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21923" name="Object 3"/>
          <p:cNvGraphicFramePr>
            <a:graphicFrameLocks noChangeAspect="1"/>
          </p:cNvGraphicFramePr>
          <p:nvPr/>
        </p:nvGraphicFramePr>
        <p:xfrm>
          <a:off x="4643438" y="3297260"/>
          <a:ext cx="3810000" cy="3346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" name="Image" r:id="rId6" imgW="7815037" imgH="6861984" progId="">
                  <p:embed/>
                </p:oleObj>
              </mc:Choice>
              <mc:Fallback>
                <p:oleObj name="Image" r:id="rId6" imgW="7815037" imgH="686198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3438" y="3297260"/>
                        <a:ext cx="3810000" cy="3346450"/>
                      </a:xfrm>
                      <a:prstGeom prst="rect">
                        <a:avLst/>
                      </a:prstGeom>
                      <a:noFill/>
                      <a:ln w="76200">
                        <a:solidFill>
                          <a:srgbClr val="000099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6" name="Text Box 5"/>
          <p:cNvSpPr txBox="1">
            <a:spLocks noChangeArrowheads="1"/>
          </p:cNvSpPr>
          <p:nvPr/>
        </p:nvSpPr>
        <p:spPr bwMode="auto">
          <a:xfrm>
            <a:off x="250825" y="333375"/>
            <a:ext cx="8893175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3600" b="1" dirty="0" err="1">
                <a:solidFill>
                  <a:srgbClr val="000066"/>
                </a:solidFill>
              </a:rPr>
              <a:t>Anaphylaxis</a:t>
            </a:r>
            <a:r>
              <a:rPr lang="hu-HU" sz="3600" b="1" dirty="0">
                <a:solidFill>
                  <a:srgbClr val="000066"/>
                </a:solidFill>
              </a:rPr>
              <a:t>: </a:t>
            </a:r>
            <a:r>
              <a:rPr lang="hu-HU" sz="3600" b="1" dirty="0" err="1" smtClean="0">
                <a:solidFill>
                  <a:srgbClr val="000066"/>
                </a:solidFill>
              </a:rPr>
              <a:t>intravenás</a:t>
            </a:r>
            <a:r>
              <a:rPr lang="hu-HU" sz="3600" b="1" dirty="0" smtClean="0">
                <a:solidFill>
                  <a:srgbClr val="000066"/>
                </a:solidFill>
              </a:rPr>
              <a:t> nagy dózis</a:t>
            </a:r>
            <a:endParaRPr lang="en-US" sz="3600" b="1" dirty="0">
              <a:solidFill>
                <a:srgbClr val="000066"/>
              </a:solidFill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5301805" y="2285992"/>
            <a:ext cx="19848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2 perc múlva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1486595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1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4066" name="Picture 2" descr="anaphylaxi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524000"/>
            <a:ext cx="5715000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4067" name="Text Box 3"/>
          <p:cNvSpPr txBox="1">
            <a:spLocks noChangeArrowheads="1"/>
          </p:cNvSpPr>
          <p:nvPr/>
        </p:nvSpPr>
        <p:spPr bwMode="auto">
          <a:xfrm>
            <a:off x="3124200" y="685800"/>
            <a:ext cx="3429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hu-HU" sz="4400" b="1">
                <a:solidFill>
                  <a:srgbClr val="000066"/>
                </a:solidFill>
                <a:latin typeface="Times New Roman" charset="0"/>
                <a:ea typeface="ＭＳ Ｐゴシック" charset="0"/>
              </a:rPr>
              <a:t>anaphylaxis</a:t>
            </a:r>
            <a:endParaRPr lang="hu-HU" sz="2000">
              <a:solidFill>
                <a:srgbClr val="000066"/>
              </a:solidFill>
              <a:latin typeface="Times New Roman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56604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46114" name="Object 2"/>
          <p:cNvGraphicFramePr>
            <a:graphicFrameLocks noChangeAspect="1"/>
          </p:cNvGraphicFramePr>
          <p:nvPr/>
        </p:nvGraphicFramePr>
        <p:xfrm>
          <a:off x="595313" y="1066800"/>
          <a:ext cx="7953375" cy="472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265" name="Image" r:id="rId4" imgW="10610660" imgH="6302859" progId="Photoshop.Image.5">
                  <p:embed/>
                </p:oleObj>
              </mc:Choice>
              <mc:Fallback>
                <p:oleObj name="Image" r:id="rId4" imgW="10610660" imgH="6302859" progId="Photoshop.Image.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5313" y="1066800"/>
                        <a:ext cx="7953375" cy="4724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810479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6AB58-872F-4B49-88CE-352739CAA1E4}" type="slidenum">
              <a:rPr lang="en-US"/>
              <a:pPr/>
              <a:t>2</a:t>
            </a:fld>
            <a:endParaRPr lang="en-US"/>
          </a:p>
        </p:txBody>
      </p:sp>
      <p:sp>
        <p:nvSpPr>
          <p:cNvPr id="87042" name="Text Box 2"/>
          <p:cNvSpPr txBox="1">
            <a:spLocks noChangeArrowheads="1"/>
          </p:cNvSpPr>
          <p:nvPr/>
        </p:nvSpPr>
        <p:spPr bwMode="auto">
          <a:xfrm>
            <a:off x="0" y="785794"/>
            <a:ext cx="900115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dirty="0" smtClean="0">
                <a:solidFill>
                  <a:srgbClr val="000099"/>
                </a:solidFill>
              </a:rPr>
              <a:t>Patológiás reakció ártalmatlan vagy saját antigének ellen</a:t>
            </a:r>
            <a:endParaRPr lang="hu-HU" dirty="0">
              <a:solidFill>
                <a:srgbClr val="000099"/>
              </a:solidFill>
            </a:endParaRPr>
          </a:p>
        </p:txBody>
      </p:sp>
      <p:grpSp>
        <p:nvGrpSpPr>
          <p:cNvPr id="87050" name="Group 10"/>
          <p:cNvGrpSpPr>
            <a:grpSpLocks/>
          </p:cNvGrpSpPr>
          <p:nvPr/>
        </p:nvGrpSpPr>
        <p:grpSpPr bwMode="auto">
          <a:xfrm>
            <a:off x="3733800" y="1431925"/>
            <a:ext cx="5410200" cy="4892675"/>
            <a:chOff x="2352" y="902"/>
            <a:chExt cx="3408" cy="3082"/>
          </a:xfrm>
        </p:grpSpPr>
        <p:sp>
          <p:nvSpPr>
            <p:cNvPr id="87045" name="Text Box 5"/>
            <p:cNvSpPr txBox="1">
              <a:spLocks noChangeArrowheads="1"/>
            </p:cNvSpPr>
            <p:nvPr/>
          </p:nvSpPr>
          <p:spPr bwMode="auto">
            <a:xfrm>
              <a:off x="2880" y="902"/>
              <a:ext cx="2880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hu-HU" sz="2000" b="1" dirty="0" smtClean="0">
                  <a:solidFill>
                    <a:srgbClr val="000099"/>
                  </a:solidFill>
                </a:rPr>
                <a:t>Ismétlődő hatások</a:t>
              </a:r>
              <a:endParaRPr lang="hu-HU" sz="2000" b="1" dirty="0">
                <a:solidFill>
                  <a:srgbClr val="000099"/>
                </a:solidFill>
                <a:latin typeface="Times New Roman" pitchFamily="18" charset="0"/>
              </a:endParaRPr>
            </a:p>
          </p:txBody>
        </p:sp>
        <p:sp>
          <p:nvSpPr>
            <p:cNvPr id="87046" name="AutoShape 6"/>
            <p:cNvSpPr>
              <a:spLocks noChangeArrowheads="1"/>
            </p:cNvSpPr>
            <p:nvPr/>
          </p:nvSpPr>
          <p:spPr bwMode="auto">
            <a:xfrm>
              <a:off x="2352" y="2054"/>
              <a:ext cx="624" cy="240"/>
            </a:xfrm>
            <a:prstGeom prst="rightArrow">
              <a:avLst>
                <a:gd name="adj1" fmla="val 50000"/>
                <a:gd name="adj2" fmla="val 65000"/>
              </a:avLst>
            </a:prstGeom>
            <a:solidFill>
              <a:srgbClr val="FFFF00"/>
            </a:solidFill>
            <a:ln w="9525">
              <a:solidFill>
                <a:srgbClr val="000099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hu-HU">
                <a:solidFill>
                  <a:srgbClr val="000099"/>
                </a:solidFill>
              </a:endParaRPr>
            </a:p>
          </p:txBody>
        </p:sp>
        <p:sp>
          <p:nvSpPr>
            <p:cNvPr id="87047" name="Text Box 7"/>
            <p:cNvSpPr txBox="1">
              <a:spLocks noChangeArrowheads="1"/>
            </p:cNvSpPr>
            <p:nvPr/>
          </p:nvSpPr>
          <p:spPr bwMode="auto">
            <a:xfrm>
              <a:off x="2640" y="3734"/>
              <a:ext cx="2928" cy="250"/>
            </a:xfrm>
            <a:prstGeom prst="rect">
              <a:avLst/>
            </a:prstGeom>
            <a:noFill/>
            <a:ln w="762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endParaRPr lang="hu-HU" sz="2000">
                <a:solidFill>
                  <a:srgbClr val="000099"/>
                </a:solidFill>
                <a:latin typeface="Times New Roman" pitchFamily="18" charset="0"/>
              </a:endParaRPr>
            </a:p>
          </p:txBody>
        </p:sp>
        <p:pic>
          <p:nvPicPr>
            <p:cNvPr id="87048" name="Picture 8" descr="hayfever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408" y="1430"/>
              <a:ext cx="1440" cy="1968"/>
            </a:xfrm>
            <a:prstGeom prst="rect">
              <a:avLst/>
            </a:prstGeom>
            <a:noFill/>
            <a:ln w="76200">
              <a:solidFill>
                <a:srgbClr val="000099"/>
              </a:solidFill>
              <a:miter lim="800000"/>
              <a:headEnd/>
              <a:tailEnd/>
            </a:ln>
          </p:spPr>
        </p:pic>
      </p:grpSp>
      <p:sp>
        <p:nvSpPr>
          <p:cNvPr id="87049" name="Text Box 9"/>
          <p:cNvSpPr txBox="1">
            <a:spLocks noChangeArrowheads="1"/>
          </p:cNvSpPr>
          <p:nvPr/>
        </p:nvSpPr>
        <p:spPr bwMode="auto">
          <a:xfrm>
            <a:off x="0" y="1628775"/>
            <a:ext cx="4038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dirty="0" smtClean="0">
                <a:solidFill>
                  <a:srgbClr val="000099"/>
                </a:solidFill>
              </a:rPr>
              <a:t>Első hatás</a:t>
            </a:r>
            <a:endParaRPr lang="en-US" dirty="0">
              <a:solidFill>
                <a:srgbClr val="000099"/>
              </a:solidFill>
            </a:endParaRPr>
          </a:p>
        </p:txBody>
      </p:sp>
      <p:sp>
        <p:nvSpPr>
          <p:cNvPr id="87051" name="Rectangle 11"/>
          <p:cNvSpPr>
            <a:spLocks noChangeArrowheads="1"/>
          </p:cNvSpPr>
          <p:nvPr/>
        </p:nvSpPr>
        <p:spPr bwMode="auto">
          <a:xfrm>
            <a:off x="3573284" y="188913"/>
            <a:ext cx="1723549" cy="369332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u-HU" b="1" dirty="0" smtClean="0">
                <a:solidFill>
                  <a:schemeClr val="bg1"/>
                </a:solidFill>
              </a:rPr>
              <a:t>Túlérzékenység</a:t>
            </a:r>
            <a:endParaRPr lang="hu-HU" b="1" dirty="0">
              <a:solidFill>
                <a:schemeClr val="bg1"/>
              </a:solidFill>
            </a:endParaRPr>
          </a:p>
        </p:txBody>
      </p:sp>
      <p:pic>
        <p:nvPicPr>
          <p:cNvPr id="87053" name="Picture 13" descr="girl_smelling_flowe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42988" y="2276475"/>
            <a:ext cx="2189162" cy="3282950"/>
          </a:xfrm>
          <a:prstGeom prst="rect">
            <a:avLst/>
          </a:prstGeom>
          <a:noFill/>
        </p:spPr>
      </p:pic>
      <p:pic>
        <p:nvPicPr>
          <p:cNvPr id="87055" name="Picture 15" descr="hay_fever"/>
          <p:cNvPicPr>
            <a:picLocks noChangeAspect="1" noChangeArrowheads="1"/>
          </p:cNvPicPr>
          <p:nvPr/>
        </p:nvPicPr>
        <p:blipFill>
          <a:blip r:embed="rId5"/>
          <a:srcRect t="7355"/>
          <a:stretch>
            <a:fillRect/>
          </a:stretch>
        </p:blipFill>
        <p:spPr bwMode="auto">
          <a:xfrm>
            <a:off x="5148263" y="1844675"/>
            <a:ext cx="3216275" cy="44640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452242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48162" name="Object 2"/>
          <p:cNvGraphicFramePr>
            <a:graphicFrameLocks noChangeAspect="1"/>
          </p:cNvGraphicFramePr>
          <p:nvPr/>
        </p:nvGraphicFramePr>
        <p:xfrm>
          <a:off x="1909763" y="23813"/>
          <a:ext cx="5324475" cy="6811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313" name="Image" r:id="rId4" imgW="5324391" imgH="6811154" progId="Photoshop.Image.5">
                  <p:embed/>
                </p:oleObj>
              </mc:Choice>
              <mc:Fallback>
                <p:oleObj name="Image" r:id="rId4" imgW="5324391" imgH="6811154" progId="Photoshop.Image.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9763" y="23813"/>
                        <a:ext cx="5324475" cy="68119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837003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0210" name="Group 2"/>
          <p:cNvGrpSpPr>
            <a:grpSpLocks/>
          </p:cNvGrpSpPr>
          <p:nvPr/>
        </p:nvGrpSpPr>
        <p:grpSpPr bwMode="auto">
          <a:xfrm>
            <a:off x="0" y="-504825"/>
            <a:ext cx="9144000" cy="7375525"/>
            <a:chOff x="0" y="-318"/>
            <a:chExt cx="5760" cy="4646"/>
          </a:xfrm>
        </p:grpSpPr>
        <p:pic>
          <p:nvPicPr>
            <p:cNvPr id="350211" name="Picture 3" descr="seesaw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318"/>
              <a:ext cx="5760" cy="46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0212" name="Text Box 4"/>
            <p:cNvSpPr txBox="1">
              <a:spLocks noChangeArrowheads="1"/>
            </p:cNvSpPr>
            <p:nvPr/>
          </p:nvSpPr>
          <p:spPr bwMode="auto">
            <a:xfrm>
              <a:off x="567" y="210"/>
              <a:ext cx="2041" cy="1687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defTabSz="914400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hu-HU" sz="2400" b="1" dirty="0">
                  <a:solidFill>
                    <a:srgbClr val="262699"/>
                  </a:solidFill>
                  <a:latin typeface="Times New Roman" charset="0"/>
                  <a:ea typeface="ＭＳ Ｐゴシック" charset="0"/>
                </a:rPr>
                <a:t>A TH1 fenotípust erősítő tényezők</a:t>
              </a:r>
            </a:p>
            <a:p>
              <a:pPr defTabSz="914400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hu-HU" sz="2000" dirty="0">
                  <a:solidFill>
                    <a:srgbClr val="262699"/>
                  </a:solidFill>
                  <a:latin typeface="Times New Roman" charset="0"/>
                  <a:ea typeface="ＭＳ Ｐゴシック" charset="0"/>
                </a:rPr>
                <a:t>nagyobb testvérek                  korai bölcsőde             szennyezett környezet                                   korábbi fertőzések </a:t>
              </a:r>
            </a:p>
            <a:p>
              <a:pPr algn="ctr" defTabSz="914400"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hu-HU" sz="2000" dirty="0">
                <a:solidFill>
                  <a:srgbClr val="262699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350213" name="Text Box 5"/>
            <p:cNvSpPr txBox="1">
              <a:spLocks noChangeArrowheads="1"/>
            </p:cNvSpPr>
            <p:nvPr/>
          </p:nvSpPr>
          <p:spPr bwMode="auto">
            <a:xfrm>
              <a:off x="3107" y="210"/>
              <a:ext cx="2132" cy="1881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defTabSz="914400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hu-HU" sz="2400" b="1" dirty="0">
                  <a:solidFill>
                    <a:srgbClr val="262699"/>
                  </a:solidFill>
                  <a:latin typeface="Times New Roman" charset="0"/>
                  <a:ea typeface="ＭＳ Ｐゴシック" charset="0"/>
                </a:rPr>
                <a:t>A TH2 fenotípusnak kedvező tényezők</a:t>
              </a:r>
            </a:p>
            <a:p>
              <a:pPr defTabSz="914400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hu-HU" sz="2000" dirty="0">
                  <a:solidFill>
                    <a:srgbClr val="262699"/>
                  </a:solidFill>
                  <a:latin typeface="Times New Roman" charset="0"/>
                  <a:ea typeface="ＭＳ Ｐゴシック" charset="0"/>
                </a:rPr>
                <a:t>gyakori antibiotikum            nyugati országokra jellemző életmód                                           városi környezet                                          atka, csótány</a:t>
              </a:r>
            </a:p>
            <a:p>
              <a:pPr defTabSz="914400"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hu-HU" sz="2000" dirty="0">
                <a:solidFill>
                  <a:srgbClr val="262699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350214" name="Text Box 6"/>
            <p:cNvSpPr txBox="1">
              <a:spLocks noChangeArrowheads="1"/>
            </p:cNvSpPr>
            <p:nvPr/>
          </p:nvSpPr>
          <p:spPr bwMode="auto">
            <a:xfrm>
              <a:off x="476" y="3430"/>
              <a:ext cx="1089" cy="596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defTabSz="914400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hu-HU" sz="2800" dirty="0">
                  <a:solidFill>
                    <a:srgbClr val="262699"/>
                  </a:solidFill>
                  <a:latin typeface="Times New Roman" charset="0"/>
                  <a:ea typeface="ＭＳ Ｐゴシック" charset="0"/>
                </a:rPr>
                <a:t>védő immunitás</a:t>
              </a:r>
            </a:p>
          </p:txBody>
        </p:sp>
        <p:sp>
          <p:nvSpPr>
            <p:cNvPr id="350215" name="Text Box 7"/>
            <p:cNvSpPr txBox="1">
              <a:spLocks noChangeArrowheads="1"/>
            </p:cNvSpPr>
            <p:nvPr/>
          </p:nvSpPr>
          <p:spPr bwMode="auto">
            <a:xfrm>
              <a:off x="4014" y="3430"/>
              <a:ext cx="1406" cy="596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defTabSz="914400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hu-HU" sz="2800">
                  <a:solidFill>
                    <a:srgbClr val="262699"/>
                  </a:solidFill>
                  <a:latin typeface="Times New Roman" charset="0"/>
                  <a:ea typeface="ＭＳ Ｐゴシック" charset="0"/>
                </a:rPr>
                <a:t>allergia asthma</a:t>
              </a:r>
            </a:p>
          </p:txBody>
        </p:sp>
        <p:sp>
          <p:nvSpPr>
            <p:cNvPr id="350216" name="Text Box 8"/>
            <p:cNvSpPr txBox="1">
              <a:spLocks noChangeArrowheads="1"/>
            </p:cNvSpPr>
            <p:nvPr/>
          </p:nvSpPr>
          <p:spPr bwMode="auto">
            <a:xfrm>
              <a:off x="2517" y="3566"/>
              <a:ext cx="726" cy="404"/>
            </a:xfrm>
            <a:prstGeom prst="rect">
              <a:avLst/>
            </a:prstGeom>
            <a:solidFill>
              <a:srgbClr val="FF99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defTabSz="914400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hu-HU" b="1" dirty="0">
                  <a:solidFill>
                    <a:srgbClr val="FF0000"/>
                  </a:solidFill>
                  <a:latin typeface="Times New Roman" charset="0"/>
                  <a:ea typeface="ＭＳ Ｐゴシック" charset="0"/>
                </a:rPr>
                <a:t>Citokin egyensúly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862722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4EB84-6FC2-4D1C-8A2D-63540642E6CB}" type="slidenum">
              <a:rPr lang="hu-HU">
                <a:solidFill>
                  <a:srgbClr val="000000"/>
                </a:solidFill>
                <a:latin typeface="Times New Roman"/>
              </a:rPr>
              <a:pPr/>
              <a:t>22</a:t>
            </a:fld>
            <a:endParaRPr lang="hu-HU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6214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01663"/>
            <a:ext cx="9144000" cy="6256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62149" name="Text Box 5"/>
          <p:cNvSpPr txBox="1">
            <a:spLocks noChangeArrowheads="1"/>
          </p:cNvSpPr>
          <p:nvPr/>
        </p:nvSpPr>
        <p:spPr bwMode="auto">
          <a:xfrm>
            <a:off x="2087594" y="130710"/>
            <a:ext cx="6985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hu-HU" b="1" dirty="0" err="1" smtClean="0">
                <a:solidFill>
                  <a:srgbClr val="FFFF00"/>
                </a:solidFill>
                <a:latin typeface="Comic Sans MS" pitchFamily="66" charset="0"/>
              </a:rPr>
              <a:t>Asthma</a:t>
            </a:r>
            <a:r>
              <a:rPr lang="hu-HU" b="1" dirty="0" smtClean="0">
                <a:solidFill>
                  <a:srgbClr val="FFFF00"/>
                </a:solidFill>
                <a:latin typeface="Comic Sans MS" pitchFamily="66" charset="0"/>
              </a:rPr>
              <a:t>  genetika GWAS (kb.80 gén és 50 </a:t>
            </a:r>
            <a:r>
              <a:rPr lang="hu-HU" b="1" dirty="0" err="1" smtClean="0">
                <a:solidFill>
                  <a:srgbClr val="FFFF00"/>
                </a:solidFill>
                <a:latin typeface="Comic Sans MS" pitchFamily="66" charset="0"/>
              </a:rPr>
              <a:t>miRNS</a:t>
            </a:r>
            <a:r>
              <a:rPr lang="hu-HU" b="1" dirty="0" smtClean="0">
                <a:solidFill>
                  <a:srgbClr val="FFFF00"/>
                </a:solidFill>
                <a:latin typeface="Comic Sans MS" pitchFamily="66" charset="0"/>
              </a:rPr>
              <a:t>)</a:t>
            </a:r>
            <a:endParaRPr lang="en-US" b="1" dirty="0">
              <a:solidFill>
                <a:srgbClr val="FFFF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80114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258" name="Text Box 2"/>
          <p:cNvSpPr txBox="1">
            <a:spLocks noChangeArrowheads="1"/>
          </p:cNvSpPr>
          <p:nvPr/>
        </p:nvSpPr>
        <p:spPr bwMode="auto">
          <a:xfrm>
            <a:off x="304800" y="152400"/>
            <a:ext cx="85344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hu-HU" sz="4000" b="1">
                <a:solidFill>
                  <a:srgbClr val="000066"/>
                </a:solidFill>
                <a:latin typeface="Times New Roman" charset="0"/>
                <a:ea typeface="ＭＳ Ｐゴシック" charset="0"/>
              </a:rPr>
              <a:t>II. típusú túlérzékenységi reakció             </a:t>
            </a:r>
            <a:r>
              <a:rPr lang="hu-HU" sz="2400" b="1">
                <a:solidFill>
                  <a:srgbClr val="000066"/>
                </a:solidFill>
                <a:latin typeface="Times New Roman" charset="0"/>
                <a:ea typeface="ＭＳ Ｐゴシック" charset="0"/>
              </a:rPr>
              <a:t>(antibody dependent cellular cytotoxicity, ADCC)</a:t>
            </a:r>
            <a:endParaRPr lang="hu-HU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352259" name="Text Box 3"/>
          <p:cNvSpPr txBox="1">
            <a:spLocks noChangeArrowheads="1"/>
          </p:cNvSpPr>
          <p:nvPr/>
        </p:nvSpPr>
        <p:spPr bwMode="auto">
          <a:xfrm>
            <a:off x="1981200" y="2209800"/>
            <a:ext cx="5181600" cy="115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hu-HU" sz="2000" b="1">
                <a:solidFill>
                  <a:srgbClr val="000066"/>
                </a:solidFill>
                <a:latin typeface="Times New Roman" charset="0"/>
                <a:ea typeface="ＭＳ Ｐゴシック" charset="0"/>
              </a:rPr>
              <a:t>4-8 óra alatt alakul ki</a:t>
            </a:r>
          </a:p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hu-HU" sz="2000" b="1">
                <a:solidFill>
                  <a:srgbClr val="000066"/>
                </a:solidFill>
                <a:latin typeface="Times New Roman" charset="0"/>
                <a:ea typeface="ＭＳ Ｐゴシック" charset="0"/>
              </a:rPr>
              <a:t>sejtfelszínhez kötött IgG által közvetített reakció</a:t>
            </a:r>
            <a:endParaRPr lang="hu-HU" sz="200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6126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5430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93440520"/>
              </p:ext>
            </p:extLst>
          </p:nvPr>
        </p:nvGraphicFramePr>
        <p:xfrm>
          <a:off x="0" y="120438"/>
          <a:ext cx="8952971" cy="5175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460" name="Image" r:id="rId4" imgW="8552065" imgH="5972467" progId="Photoshop.Image.5">
                  <p:embed/>
                </p:oleObj>
              </mc:Choice>
              <mc:Fallback>
                <p:oleObj name="Image" r:id="rId4" imgW="8552065" imgH="5972467" progId="Photoshop.Image.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20438"/>
                        <a:ext cx="8952971" cy="5175937"/>
                      </a:xfrm>
                      <a:prstGeom prst="rect">
                        <a:avLst/>
                      </a:prstGeom>
                      <a:noFill/>
                      <a:ln w="76200">
                        <a:solidFill>
                          <a:srgbClr val="000099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4309" name="Text Box 5"/>
          <p:cNvSpPr txBox="1">
            <a:spLocks noChangeArrowheads="1"/>
          </p:cNvSpPr>
          <p:nvPr/>
        </p:nvSpPr>
        <p:spPr bwMode="auto">
          <a:xfrm>
            <a:off x="2295403" y="5472907"/>
            <a:ext cx="4876800" cy="777875"/>
          </a:xfrm>
          <a:prstGeom prst="rect">
            <a:avLst/>
          </a:prstGeom>
          <a:noFill/>
          <a:ln w="76200">
            <a:solidFill>
              <a:srgbClr val="0000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hu-HU" sz="2000" b="1">
                <a:solidFill>
                  <a:srgbClr val="000099"/>
                </a:solidFill>
                <a:latin typeface="Times New Roman" charset="0"/>
                <a:ea typeface="ＭＳ Ｐゴシック" charset="0"/>
              </a:rPr>
              <a:t>Fc</a:t>
            </a:r>
            <a:r>
              <a:rPr lang="hu-HU" sz="2000" b="1">
                <a:solidFill>
                  <a:srgbClr val="000099"/>
                </a:solidFill>
                <a:latin typeface="Times New Roman" charset="0"/>
                <a:ea typeface="ＭＳ Ｐゴシック" charset="0"/>
                <a:sym typeface="Symbol" charset="0"/>
              </a:rPr>
              <a:t>-receptor  által közvetített fagocitózis (makrofág, NK sejt, neutrofil és eozinofil)</a:t>
            </a:r>
            <a:endParaRPr lang="hu-HU" sz="2000" b="1">
              <a:solidFill>
                <a:srgbClr val="000099"/>
              </a:solidFill>
              <a:latin typeface="Times New Roman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92609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4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950" y="476250"/>
            <a:ext cx="8855075" cy="10366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70659" name="Rectangle 2"/>
          <p:cNvSpPr>
            <a:spLocks noGrp="1" noChangeArrowheads="1"/>
          </p:cNvSpPr>
          <p:nvPr>
            <p:ph type="title"/>
          </p:nvPr>
        </p:nvSpPr>
        <p:spPr>
          <a:xfrm>
            <a:off x="107950" y="404813"/>
            <a:ext cx="8928100" cy="1143000"/>
          </a:xfrm>
        </p:spPr>
        <p:txBody>
          <a:bodyPr/>
          <a:lstStyle/>
          <a:p>
            <a:r>
              <a:rPr lang="hu-HU" sz="2400" b="1" dirty="0" smtClean="0">
                <a:solidFill>
                  <a:srgbClr val="000066"/>
                </a:solidFill>
              </a:rPr>
              <a:t>ADCC (</a:t>
            </a:r>
            <a:r>
              <a:rPr lang="hu-HU" sz="2400" b="1" dirty="0" err="1" smtClean="0">
                <a:solidFill>
                  <a:srgbClr val="000066"/>
                </a:solidFill>
              </a:rPr>
              <a:t>Antibody</a:t>
            </a:r>
            <a:r>
              <a:rPr lang="hu-HU" sz="2400" b="1" dirty="0" smtClean="0">
                <a:solidFill>
                  <a:srgbClr val="000066"/>
                </a:solidFill>
              </a:rPr>
              <a:t> </a:t>
            </a:r>
            <a:r>
              <a:rPr lang="hu-HU" sz="2400" b="1" dirty="0" err="1" smtClean="0">
                <a:solidFill>
                  <a:srgbClr val="000066"/>
                </a:solidFill>
              </a:rPr>
              <a:t>Dependent</a:t>
            </a:r>
            <a:r>
              <a:rPr lang="hu-HU" sz="2400" b="1" dirty="0" smtClean="0">
                <a:solidFill>
                  <a:srgbClr val="000066"/>
                </a:solidFill>
              </a:rPr>
              <a:t> </a:t>
            </a:r>
            <a:r>
              <a:rPr lang="hu-HU" sz="2400" b="1" dirty="0" err="1" smtClean="0">
                <a:solidFill>
                  <a:srgbClr val="000066"/>
                </a:solidFill>
              </a:rPr>
              <a:t>Cellular</a:t>
            </a:r>
            <a:r>
              <a:rPr lang="hu-HU" sz="2400" b="1" dirty="0" smtClean="0">
                <a:solidFill>
                  <a:srgbClr val="000066"/>
                </a:solidFill>
              </a:rPr>
              <a:t> </a:t>
            </a:r>
            <a:r>
              <a:rPr lang="hu-HU" sz="2400" b="1" dirty="0" err="1" smtClean="0">
                <a:solidFill>
                  <a:srgbClr val="000066"/>
                </a:solidFill>
              </a:rPr>
              <a:t>Cytotoxicity</a:t>
            </a:r>
            <a:r>
              <a:rPr lang="hu-HU" sz="2400" b="1" dirty="0" smtClean="0">
                <a:solidFill>
                  <a:srgbClr val="000066"/>
                </a:solidFill>
              </a:rPr>
              <a:t>)</a:t>
            </a:r>
            <a:endParaRPr lang="en-US" sz="2400" b="1" dirty="0" smtClean="0">
              <a:solidFill>
                <a:srgbClr val="000066"/>
              </a:solidFill>
            </a:endParaRPr>
          </a:p>
        </p:txBody>
      </p:sp>
      <p:sp>
        <p:nvSpPr>
          <p:cNvPr id="70660" name="Oval 3"/>
          <p:cNvSpPr>
            <a:spLocks noChangeArrowheads="1"/>
          </p:cNvSpPr>
          <p:nvPr/>
        </p:nvSpPr>
        <p:spPr bwMode="auto">
          <a:xfrm>
            <a:off x="3708400" y="3573463"/>
            <a:ext cx="1727200" cy="1441450"/>
          </a:xfrm>
          <a:prstGeom prst="ellipse">
            <a:avLst/>
          </a:prstGeom>
          <a:gradFill rotWithShape="1">
            <a:gsLst>
              <a:gs pos="0">
                <a:srgbClr val="5E1800"/>
              </a:gs>
              <a:gs pos="100000">
                <a:srgbClr val="CC3300"/>
              </a:gs>
            </a:gsLst>
            <a:path path="shape">
              <a:fillToRect l="50000" t="50000" r="50000" b="50000"/>
            </a:path>
          </a:gra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00"/>
              </a:solidFill>
              <a:latin typeface="Comic Sans MS" pitchFamily="66" charset="0"/>
            </a:endParaRPr>
          </a:p>
        </p:txBody>
      </p:sp>
      <p:sp>
        <p:nvSpPr>
          <p:cNvPr id="70661" name="Line 4"/>
          <p:cNvSpPr>
            <a:spLocks noChangeShapeType="1"/>
          </p:cNvSpPr>
          <p:nvPr/>
        </p:nvSpPr>
        <p:spPr bwMode="auto">
          <a:xfrm flipV="1">
            <a:off x="4932363" y="3500438"/>
            <a:ext cx="287337" cy="73025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hu-HU" sz="2400">
              <a:solidFill>
                <a:srgbClr val="FFFF00"/>
              </a:solidFill>
              <a:latin typeface="Comic Sans MS" pitchFamily="66" charset="0"/>
            </a:endParaRPr>
          </a:p>
        </p:txBody>
      </p:sp>
      <p:sp>
        <p:nvSpPr>
          <p:cNvPr id="70662" name="Line 5"/>
          <p:cNvSpPr>
            <a:spLocks noChangeShapeType="1"/>
          </p:cNvSpPr>
          <p:nvPr/>
        </p:nvSpPr>
        <p:spPr bwMode="auto">
          <a:xfrm>
            <a:off x="5219700" y="3573463"/>
            <a:ext cx="0" cy="2159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hu-HU" sz="2400">
              <a:solidFill>
                <a:srgbClr val="FFFF00"/>
              </a:solidFill>
              <a:latin typeface="Comic Sans MS" pitchFamily="66" charset="0"/>
            </a:endParaRPr>
          </a:p>
        </p:txBody>
      </p:sp>
      <p:sp>
        <p:nvSpPr>
          <p:cNvPr id="70663" name="Line 6"/>
          <p:cNvSpPr>
            <a:spLocks noChangeShapeType="1"/>
          </p:cNvSpPr>
          <p:nvPr/>
        </p:nvSpPr>
        <p:spPr bwMode="auto">
          <a:xfrm flipV="1">
            <a:off x="5219700" y="3213100"/>
            <a:ext cx="431800" cy="288925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hu-HU" sz="2400">
              <a:solidFill>
                <a:srgbClr val="FFFF00"/>
              </a:solidFill>
              <a:latin typeface="Comic Sans MS" pitchFamily="66" charset="0"/>
            </a:endParaRPr>
          </a:p>
        </p:txBody>
      </p:sp>
      <p:sp>
        <p:nvSpPr>
          <p:cNvPr id="70664" name="Line 7"/>
          <p:cNvSpPr>
            <a:spLocks noChangeShapeType="1"/>
          </p:cNvSpPr>
          <p:nvPr/>
        </p:nvSpPr>
        <p:spPr bwMode="auto">
          <a:xfrm>
            <a:off x="3563938" y="3644900"/>
            <a:ext cx="503237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hu-HU" sz="2400">
              <a:solidFill>
                <a:srgbClr val="FFFF00"/>
              </a:solidFill>
              <a:latin typeface="Comic Sans MS" pitchFamily="66" charset="0"/>
            </a:endParaRPr>
          </a:p>
        </p:txBody>
      </p:sp>
      <p:sp>
        <p:nvSpPr>
          <p:cNvPr id="70665" name="Line 8"/>
          <p:cNvSpPr>
            <a:spLocks noChangeShapeType="1"/>
          </p:cNvSpPr>
          <p:nvPr/>
        </p:nvSpPr>
        <p:spPr bwMode="auto">
          <a:xfrm>
            <a:off x="3563938" y="3644900"/>
            <a:ext cx="215900" cy="4318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hu-HU" sz="2400">
              <a:solidFill>
                <a:srgbClr val="FFFF00"/>
              </a:solidFill>
              <a:latin typeface="Comic Sans MS" pitchFamily="66" charset="0"/>
            </a:endParaRPr>
          </a:p>
        </p:txBody>
      </p:sp>
      <p:sp>
        <p:nvSpPr>
          <p:cNvPr id="70666" name="Line 9"/>
          <p:cNvSpPr>
            <a:spLocks noChangeShapeType="1"/>
          </p:cNvSpPr>
          <p:nvPr/>
        </p:nvSpPr>
        <p:spPr bwMode="auto">
          <a:xfrm>
            <a:off x="2987675" y="3429000"/>
            <a:ext cx="576263" cy="21590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hu-HU" sz="2400">
              <a:solidFill>
                <a:srgbClr val="FFFF00"/>
              </a:solidFill>
              <a:latin typeface="Comic Sans MS" pitchFamily="66" charset="0"/>
            </a:endParaRPr>
          </a:p>
        </p:txBody>
      </p:sp>
      <p:sp>
        <p:nvSpPr>
          <p:cNvPr id="70667" name="Line 10"/>
          <p:cNvSpPr>
            <a:spLocks noChangeShapeType="1"/>
          </p:cNvSpPr>
          <p:nvPr/>
        </p:nvSpPr>
        <p:spPr bwMode="auto">
          <a:xfrm>
            <a:off x="3851275" y="4797425"/>
            <a:ext cx="73025" cy="4318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hu-HU" sz="2400">
              <a:solidFill>
                <a:srgbClr val="FFFF00"/>
              </a:solidFill>
              <a:latin typeface="Comic Sans MS" pitchFamily="66" charset="0"/>
            </a:endParaRPr>
          </a:p>
        </p:txBody>
      </p:sp>
      <p:sp>
        <p:nvSpPr>
          <p:cNvPr id="70668" name="Line 11"/>
          <p:cNvSpPr>
            <a:spLocks noChangeShapeType="1"/>
          </p:cNvSpPr>
          <p:nvPr/>
        </p:nvSpPr>
        <p:spPr bwMode="auto">
          <a:xfrm flipV="1">
            <a:off x="3924300" y="4946650"/>
            <a:ext cx="431800" cy="287338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hu-HU" sz="2400">
              <a:solidFill>
                <a:srgbClr val="FFFF00"/>
              </a:solidFill>
              <a:latin typeface="Comic Sans MS" pitchFamily="66" charset="0"/>
            </a:endParaRPr>
          </a:p>
        </p:txBody>
      </p:sp>
      <p:sp>
        <p:nvSpPr>
          <p:cNvPr id="70669" name="Line 12"/>
          <p:cNvSpPr>
            <a:spLocks noChangeShapeType="1"/>
          </p:cNvSpPr>
          <p:nvPr/>
        </p:nvSpPr>
        <p:spPr bwMode="auto">
          <a:xfrm flipH="1">
            <a:off x="3708400" y="5300663"/>
            <a:ext cx="215900" cy="433387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hu-HU" sz="2400">
              <a:solidFill>
                <a:srgbClr val="FFFF00"/>
              </a:solidFill>
              <a:latin typeface="Comic Sans MS" pitchFamily="66" charset="0"/>
            </a:endParaRPr>
          </a:p>
        </p:txBody>
      </p:sp>
      <p:sp>
        <p:nvSpPr>
          <p:cNvPr id="70670" name="Line 13"/>
          <p:cNvSpPr>
            <a:spLocks noChangeShapeType="1"/>
          </p:cNvSpPr>
          <p:nvPr/>
        </p:nvSpPr>
        <p:spPr bwMode="auto">
          <a:xfrm>
            <a:off x="4932363" y="4941888"/>
            <a:ext cx="6477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hu-HU" sz="2400">
              <a:solidFill>
                <a:srgbClr val="FFFF00"/>
              </a:solidFill>
              <a:latin typeface="Comic Sans MS" pitchFamily="66" charset="0"/>
            </a:endParaRPr>
          </a:p>
        </p:txBody>
      </p:sp>
      <p:sp>
        <p:nvSpPr>
          <p:cNvPr id="70671" name="Line 14"/>
          <p:cNvSpPr>
            <a:spLocks noChangeShapeType="1"/>
          </p:cNvSpPr>
          <p:nvPr/>
        </p:nvSpPr>
        <p:spPr bwMode="auto">
          <a:xfrm>
            <a:off x="5435600" y="4292600"/>
            <a:ext cx="144463" cy="576263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hu-HU" sz="2400">
              <a:solidFill>
                <a:srgbClr val="FFFF00"/>
              </a:solidFill>
              <a:latin typeface="Comic Sans MS" pitchFamily="66" charset="0"/>
            </a:endParaRPr>
          </a:p>
        </p:txBody>
      </p:sp>
      <p:sp>
        <p:nvSpPr>
          <p:cNvPr id="70672" name="Line 15"/>
          <p:cNvSpPr>
            <a:spLocks noChangeShapeType="1"/>
          </p:cNvSpPr>
          <p:nvPr/>
        </p:nvSpPr>
        <p:spPr bwMode="auto">
          <a:xfrm>
            <a:off x="5580063" y="4941888"/>
            <a:ext cx="431800" cy="287337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hu-HU" sz="2400">
              <a:solidFill>
                <a:srgbClr val="FFFF00"/>
              </a:solidFill>
              <a:latin typeface="Comic Sans MS" pitchFamily="66" charset="0"/>
            </a:endParaRPr>
          </a:p>
        </p:txBody>
      </p:sp>
      <p:sp>
        <p:nvSpPr>
          <p:cNvPr id="70673" name="Oval 16"/>
          <p:cNvSpPr>
            <a:spLocks noChangeArrowheads="1"/>
          </p:cNvSpPr>
          <p:nvPr/>
        </p:nvSpPr>
        <p:spPr bwMode="auto">
          <a:xfrm>
            <a:off x="1258888" y="2565400"/>
            <a:ext cx="1728787" cy="15843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00"/>
              </a:solidFill>
              <a:latin typeface="Comic Sans MS" pitchFamily="66" charset="0"/>
            </a:endParaRPr>
          </a:p>
        </p:txBody>
      </p:sp>
      <p:sp>
        <p:nvSpPr>
          <p:cNvPr id="70674" name="Oval 17"/>
          <p:cNvSpPr>
            <a:spLocks noChangeArrowheads="1"/>
          </p:cNvSpPr>
          <p:nvPr/>
        </p:nvSpPr>
        <p:spPr bwMode="auto">
          <a:xfrm>
            <a:off x="5940425" y="4652963"/>
            <a:ext cx="2087563" cy="1916112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00"/>
              </a:solidFill>
              <a:latin typeface="Comic Sans MS" pitchFamily="66" charset="0"/>
            </a:endParaRPr>
          </a:p>
        </p:txBody>
      </p:sp>
      <p:sp>
        <p:nvSpPr>
          <p:cNvPr id="70675" name="Oval 18"/>
          <p:cNvSpPr>
            <a:spLocks noChangeArrowheads="1"/>
          </p:cNvSpPr>
          <p:nvPr/>
        </p:nvSpPr>
        <p:spPr bwMode="auto">
          <a:xfrm>
            <a:off x="1763713" y="5157788"/>
            <a:ext cx="2016125" cy="1700212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00"/>
              </a:solidFill>
              <a:latin typeface="Comic Sans MS" pitchFamily="66" charset="0"/>
            </a:endParaRPr>
          </a:p>
        </p:txBody>
      </p:sp>
      <p:sp>
        <p:nvSpPr>
          <p:cNvPr id="70676" name="Oval 19"/>
          <p:cNvSpPr>
            <a:spLocks noChangeArrowheads="1"/>
          </p:cNvSpPr>
          <p:nvPr/>
        </p:nvSpPr>
        <p:spPr bwMode="auto">
          <a:xfrm>
            <a:off x="5580063" y="1989138"/>
            <a:ext cx="1727200" cy="1727200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00"/>
              </a:solidFill>
              <a:latin typeface="Comic Sans MS" pitchFamily="66" charset="0"/>
            </a:endParaRPr>
          </a:p>
        </p:txBody>
      </p:sp>
      <p:sp>
        <p:nvSpPr>
          <p:cNvPr id="70677" name="Oval 20"/>
          <p:cNvSpPr>
            <a:spLocks noChangeArrowheads="1"/>
          </p:cNvSpPr>
          <p:nvPr/>
        </p:nvSpPr>
        <p:spPr bwMode="auto">
          <a:xfrm>
            <a:off x="1692275" y="2924175"/>
            <a:ext cx="431800" cy="288925"/>
          </a:xfrm>
          <a:prstGeom prst="ellipse">
            <a:avLst/>
          </a:prstGeom>
          <a:solidFill>
            <a:srgbClr val="000066"/>
          </a:solidFill>
          <a:ln w="9525" algn="ctr">
            <a:solidFill>
              <a:srgbClr val="000066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00"/>
              </a:solidFill>
              <a:latin typeface="Comic Sans MS" pitchFamily="66" charset="0"/>
            </a:endParaRPr>
          </a:p>
        </p:txBody>
      </p:sp>
      <p:sp>
        <p:nvSpPr>
          <p:cNvPr id="70678" name="Oval 21"/>
          <p:cNvSpPr>
            <a:spLocks noChangeArrowheads="1"/>
          </p:cNvSpPr>
          <p:nvPr/>
        </p:nvSpPr>
        <p:spPr bwMode="auto">
          <a:xfrm rot="3653031">
            <a:off x="2051051" y="3141662"/>
            <a:ext cx="431800" cy="288925"/>
          </a:xfrm>
          <a:prstGeom prst="ellipse">
            <a:avLst/>
          </a:prstGeom>
          <a:solidFill>
            <a:srgbClr val="000066"/>
          </a:solidFill>
          <a:ln w="9525" algn="ctr">
            <a:solidFill>
              <a:srgbClr val="000066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00"/>
              </a:solidFill>
              <a:latin typeface="Comic Sans MS" pitchFamily="66" charset="0"/>
            </a:endParaRPr>
          </a:p>
        </p:txBody>
      </p:sp>
      <p:sp>
        <p:nvSpPr>
          <p:cNvPr id="70679" name="Oval 22"/>
          <p:cNvSpPr>
            <a:spLocks noChangeArrowheads="1"/>
          </p:cNvSpPr>
          <p:nvPr/>
        </p:nvSpPr>
        <p:spPr bwMode="auto">
          <a:xfrm rot="7695840">
            <a:off x="1979613" y="3571875"/>
            <a:ext cx="431800" cy="288925"/>
          </a:xfrm>
          <a:prstGeom prst="ellipse">
            <a:avLst/>
          </a:prstGeom>
          <a:solidFill>
            <a:srgbClr val="000066"/>
          </a:solidFill>
          <a:ln w="9525" algn="ctr">
            <a:solidFill>
              <a:srgbClr val="000066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00"/>
              </a:solidFill>
              <a:latin typeface="Comic Sans MS" pitchFamily="66" charset="0"/>
            </a:endParaRPr>
          </a:p>
        </p:txBody>
      </p:sp>
      <p:sp>
        <p:nvSpPr>
          <p:cNvPr id="70680" name="Oval 23"/>
          <p:cNvSpPr>
            <a:spLocks noChangeArrowheads="1"/>
          </p:cNvSpPr>
          <p:nvPr/>
        </p:nvSpPr>
        <p:spPr bwMode="auto">
          <a:xfrm rot="-1812679">
            <a:off x="1865313" y="5605463"/>
            <a:ext cx="863600" cy="576262"/>
          </a:xfrm>
          <a:prstGeom prst="ellipse">
            <a:avLst/>
          </a:prstGeom>
          <a:solidFill>
            <a:srgbClr val="000066"/>
          </a:solidFill>
          <a:ln w="9525" algn="ctr">
            <a:solidFill>
              <a:srgbClr val="000066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00"/>
              </a:solidFill>
              <a:latin typeface="Comic Sans MS" pitchFamily="66" charset="0"/>
            </a:endParaRPr>
          </a:p>
        </p:txBody>
      </p:sp>
      <p:sp>
        <p:nvSpPr>
          <p:cNvPr id="70681" name="Oval 24"/>
          <p:cNvSpPr>
            <a:spLocks noChangeArrowheads="1"/>
          </p:cNvSpPr>
          <p:nvPr/>
        </p:nvSpPr>
        <p:spPr bwMode="auto">
          <a:xfrm rot="2861027">
            <a:off x="2769394" y="5620544"/>
            <a:ext cx="744538" cy="495300"/>
          </a:xfrm>
          <a:prstGeom prst="ellipse">
            <a:avLst/>
          </a:prstGeom>
          <a:solidFill>
            <a:srgbClr val="000066"/>
          </a:solidFill>
          <a:ln w="9525" algn="ctr">
            <a:solidFill>
              <a:srgbClr val="000066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00"/>
              </a:solidFill>
              <a:latin typeface="Comic Sans MS" pitchFamily="66" charset="0"/>
            </a:endParaRPr>
          </a:p>
        </p:txBody>
      </p:sp>
      <p:sp>
        <p:nvSpPr>
          <p:cNvPr id="70682" name="Line 25"/>
          <p:cNvSpPr>
            <a:spLocks noChangeShapeType="1"/>
          </p:cNvSpPr>
          <p:nvPr/>
        </p:nvSpPr>
        <p:spPr bwMode="auto">
          <a:xfrm>
            <a:off x="2627313" y="5661025"/>
            <a:ext cx="288925" cy="0"/>
          </a:xfrm>
          <a:prstGeom prst="line">
            <a:avLst/>
          </a:prstGeom>
          <a:noFill/>
          <a:ln w="76200">
            <a:solidFill>
              <a:srgbClr val="000066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hu-HU" sz="2400">
              <a:solidFill>
                <a:srgbClr val="FFFF00"/>
              </a:solidFill>
              <a:latin typeface="Comic Sans MS" pitchFamily="66" charset="0"/>
            </a:endParaRPr>
          </a:p>
        </p:txBody>
      </p:sp>
      <p:sp>
        <p:nvSpPr>
          <p:cNvPr id="70683" name="Freeform 26"/>
          <p:cNvSpPr>
            <a:spLocks/>
          </p:cNvSpPr>
          <p:nvPr/>
        </p:nvSpPr>
        <p:spPr bwMode="auto">
          <a:xfrm>
            <a:off x="6762750" y="4899025"/>
            <a:ext cx="800100" cy="1482725"/>
          </a:xfrm>
          <a:custGeom>
            <a:avLst/>
            <a:gdLst>
              <a:gd name="T0" fmla="*/ 2147483647 w 504"/>
              <a:gd name="T1" fmla="*/ 2147483647 h 1046"/>
              <a:gd name="T2" fmla="*/ 2147483647 w 504"/>
              <a:gd name="T3" fmla="*/ 2147483647 h 1046"/>
              <a:gd name="T4" fmla="*/ 2147483647 w 504"/>
              <a:gd name="T5" fmla="*/ 2147483647 h 1046"/>
              <a:gd name="T6" fmla="*/ 2147483647 w 504"/>
              <a:gd name="T7" fmla="*/ 2147483647 h 1046"/>
              <a:gd name="T8" fmla="*/ 2147483647 w 504"/>
              <a:gd name="T9" fmla="*/ 2147483647 h 1046"/>
              <a:gd name="T10" fmla="*/ 2147483647 w 504"/>
              <a:gd name="T11" fmla="*/ 2147483647 h 1046"/>
              <a:gd name="T12" fmla="*/ 2147483647 w 504"/>
              <a:gd name="T13" fmla="*/ 2147483647 h 1046"/>
              <a:gd name="T14" fmla="*/ 2147483647 w 504"/>
              <a:gd name="T15" fmla="*/ 2147483647 h 1046"/>
              <a:gd name="T16" fmla="*/ 2147483647 w 504"/>
              <a:gd name="T17" fmla="*/ 2147483647 h 1046"/>
              <a:gd name="T18" fmla="*/ 2147483647 w 504"/>
              <a:gd name="T19" fmla="*/ 2147483647 h 1046"/>
              <a:gd name="T20" fmla="*/ 2147483647 w 504"/>
              <a:gd name="T21" fmla="*/ 2147483647 h 1046"/>
              <a:gd name="T22" fmla="*/ 2147483647 w 504"/>
              <a:gd name="T23" fmla="*/ 2147483647 h 1046"/>
              <a:gd name="T24" fmla="*/ 2147483647 w 504"/>
              <a:gd name="T25" fmla="*/ 2147483647 h 1046"/>
              <a:gd name="T26" fmla="*/ 2147483647 w 504"/>
              <a:gd name="T27" fmla="*/ 2147483647 h 1046"/>
              <a:gd name="T28" fmla="*/ 2147483647 w 504"/>
              <a:gd name="T29" fmla="*/ 2147483647 h 1046"/>
              <a:gd name="T30" fmla="*/ 2147483647 w 504"/>
              <a:gd name="T31" fmla="*/ 2147483647 h 1046"/>
              <a:gd name="T32" fmla="*/ 2147483647 w 504"/>
              <a:gd name="T33" fmla="*/ 2147483647 h 1046"/>
              <a:gd name="T34" fmla="*/ 2147483647 w 504"/>
              <a:gd name="T35" fmla="*/ 2147483647 h 1046"/>
              <a:gd name="T36" fmla="*/ 2147483647 w 504"/>
              <a:gd name="T37" fmla="*/ 2147483647 h 104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504"/>
              <a:gd name="T58" fmla="*/ 0 h 1046"/>
              <a:gd name="T59" fmla="*/ 504 w 504"/>
              <a:gd name="T60" fmla="*/ 1046 h 104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504" h="1046">
                <a:moveTo>
                  <a:pt x="84" y="34"/>
                </a:moveTo>
                <a:cubicBezTo>
                  <a:pt x="21" y="97"/>
                  <a:pt x="0" y="119"/>
                  <a:pt x="36" y="226"/>
                </a:cubicBezTo>
                <a:cubicBezTo>
                  <a:pt x="39" y="234"/>
                  <a:pt x="131" y="277"/>
                  <a:pt x="144" y="286"/>
                </a:cubicBezTo>
                <a:cubicBezTo>
                  <a:pt x="173" y="372"/>
                  <a:pt x="154" y="337"/>
                  <a:pt x="192" y="394"/>
                </a:cubicBezTo>
                <a:cubicBezTo>
                  <a:pt x="188" y="450"/>
                  <a:pt x="188" y="506"/>
                  <a:pt x="180" y="562"/>
                </a:cubicBezTo>
                <a:cubicBezTo>
                  <a:pt x="167" y="650"/>
                  <a:pt x="100" y="719"/>
                  <a:pt x="72" y="802"/>
                </a:cubicBezTo>
                <a:cubicBezTo>
                  <a:pt x="80" y="866"/>
                  <a:pt x="72" y="934"/>
                  <a:pt x="96" y="994"/>
                </a:cubicBezTo>
                <a:cubicBezTo>
                  <a:pt x="107" y="1021"/>
                  <a:pt x="168" y="1042"/>
                  <a:pt x="168" y="1042"/>
                </a:cubicBezTo>
                <a:cubicBezTo>
                  <a:pt x="212" y="1036"/>
                  <a:pt x="265" y="1046"/>
                  <a:pt x="300" y="1018"/>
                </a:cubicBezTo>
                <a:cubicBezTo>
                  <a:pt x="311" y="1009"/>
                  <a:pt x="314" y="992"/>
                  <a:pt x="324" y="982"/>
                </a:cubicBezTo>
                <a:cubicBezTo>
                  <a:pt x="334" y="972"/>
                  <a:pt x="348" y="966"/>
                  <a:pt x="360" y="958"/>
                </a:cubicBezTo>
                <a:cubicBezTo>
                  <a:pt x="364" y="946"/>
                  <a:pt x="364" y="932"/>
                  <a:pt x="372" y="922"/>
                </a:cubicBezTo>
                <a:cubicBezTo>
                  <a:pt x="393" y="895"/>
                  <a:pt x="444" y="850"/>
                  <a:pt x="444" y="850"/>
                </a:cubicBezTo>
                <a:cubicBezTo>
                  <a:pt x="473" y="763"/>
                  <a:pt x="475" y="673"/>
                  <a:pt x="504" y="586"/>
                </a:cubicBezTo>
                <a:cubicBezTo>
                  <a:pt x="500" y="462"/>
                  <a:pt x="503" y="338"/>
                  <a:pt x="492" y="214"/>
                </a:cubicBezTo>
                <a:cubicBezTo>
                  <a:pt x="491" y="200"/>
                  <a:pt x="478" y="189"/>
                  <a:pt x="468" y="178"/>
                </a:cubicBezTo>
                <a:cubicBezTo>
                  <a:pt x="391" y="91"/>
                  <a:pt x="308" y="71"/>
                  <a:pt x="216" y="10"/>
                </a:cubicBezTo>
                <a:cubicBezTo>
                  <a:pt x="151" y="16"/>
                  <a:pt x="60" y="0"/>
                  <a:pt x="60" y="58"/>
                </a:cubicBezTo>
                <a:cubicBezTo>
                  <a:pt x="60" y="69"/>
                  <a:pt x="76" y="42"/>
                  <a:pt x="84" y="34"/>
                </a:cubicBezTo>
                <a:close/>
              </a:path>
            </a:pathLst>
          </a:custGeom>
          <a:solidFill>
            <a:srgbClr val="000066"/>
          </a:solidFill>
          <a:ln w="9525">
            <a:solidFill>
              <a:srgbClr val="000066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hu-HU" sz="2400">
              <a:solidFill>
                <a:srgbClr val="FFFF00"/>
              </a:solidFill>
              <a:latin typeface="Comic Sans MS" pitchFamily="66" charset="0"/>
            </a:endParaRPr>
          </a:p>
        </p:txBody>
      </p:sp>
      <p:sp>
        <p:nvSpPr>
          <p:cNvPr id="70684" name="Oval 27"/>
          <p:cNvSpPr>
            <a:spLocks noChangeArrowheads="1"/>
          </p:cNvSpPr>
          <p:nvPr/>
        </p:nvSpPr>
        <p:spPr bwMode="auto">
          <a:xfrm>
            <a:off x="6084888" y="2349500"/>
            <a:ext cx="863600" cy="935038"/>
          </a:xfrm>
          <a:prstGeom prst="ellipse">
            <a:avLst/>
          </a:prstGeom>
          <a:solidFill>
            <a:srgbClr val="000066"/>
          </a:solidFill>
          <a:ln w="9525" algn="ctr">
            <a:solidFill>
              <a:srgbClr val="000066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00"/>
              </a:solidFill>
              <a:latin typeface="Comic Sans MS" pitchFamily="66" charset="0"/>
            </a:endParaRPr>
          </a:p>
        </p:txBody>
      </p:sp>
      <p:sp>
        <p:nvSpPr>
          <p:cNvPr id="70685" name="Oval 28"/>
          <p:cNvSpPr>
            <a:spLocks noChangeArrowheads="1"/>
          </p:cNvSpPr>
          <p:nvPr/>
        </p:nvSpPr>
        <p:spPr bwMode="auto">
          <a:xfrm>
            <a:off x="5724525" y="2852738"/>
            <a:ext cx="142875" cy="144462"/>
          </a:xfrm>
          <a:prstGeom prst="ellipse">
            <a:avLst/>
          </a:prstGeom>
          <a:solidFill>
            <a:schemeClr val="bg1"/>
          </a:solidFill>
          <a:ln w="9525" algn="ctr">
            <a:solidFill>
              <a:srgbClr val="000066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00"/>
              </a:solidFill>
              <a:latin typeface="Comic Sans MS" pitchFamily="66" charset="0"/>
            </a:endParaRPr>
          </a:p>
        </p:txBody>
      </p:sp>
      <p:sp>
        <p:nvSpPr>
          <p:cNvPr id="70686" name="Oval 29"/>
          <p:cNvSpPr>
            <a:spLocks noChangeArrowheads="1"/>
          </p:cNvSpPr>
          <p:nvPr/>
        </p:nvSpPr>
        <p:spPr bwMode="auto">
          <a:xfrm>
            <a:off x="5940425" y="3068638"/>
            <a:ext cx="142875" cy="144462"/>
          </a:xfrm>
          <a:prstGeom prst="ellipse">
            <a:avLst/>
          </a:prstGeom>
          <a:solidFill>
            <a:schemeClr val="bg1"/>
          </a:solidFill>
          <a:ln w="9525" algn="ctr">
            <a:solidFill>
              <a:srgbClr val="000066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00"/>
              </a:solidFill>
              <a:latin typeface="Comic Sans MS" pitchFamily="66" charset="0"/>
            </a:endParaRPr>
          </a:p>
        </p:txBody>
      </p:sp>
      <p:sp>
        <p:nvSpPr>
          <p:cNvPr id="70687" name="Oval 30"/>
          <p:cNvSpPr>
            <a:spLocks noChangeArrowheads="1"/>
          </p:cNvSpPr>
          <p:nvPr/>
        </p:nvSpPr>
        <p:spPr bwMode="auto">
          <a:xfrm>
            <a:off x="6156325" y="3284538"/>
            <a:ext cx="142875" cy="144462"/>
          </a:xfrm>
          <a:prstGeom prst="ellipse">
            <a:avLst/>
          </a:prstGeom>
          <a:solidFill>
            <a:schemeClr val="bg1"/>
          </a:solidFill>
          <a:ln w="9525" algn="ctr">
            <a:solidFill>
              <a:srgbClr val="000066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00"/>
              </a:solidFill>
              <a:latin typeface="Comic Sans MS" pitchFamily="66" charset="0"/>
            </a:endParaRPr>
          </a:p>
        </p:txBody>
      </p:sp>
      <p:sp>
        <p:nvSpPr>
          <p:cNvPr id="70688" name="Oval 31"/>
          <p:cNvSpPr>
            <a:spLocks noChangeArrowheads="1"/>
          </p:cNvSpPr>
          <p:nvPr/>
        </p:nvSpPr>
        <p:spPr bwMode="auto">
          <a:xfrm>
            <a:off x="5940425" y="3357563"/>
            <a:ext cx="142875" cy="144462"/>
          </a:xfrm>
          <a:prstGeom prst="ellipse">
            <a:avLst/>
          </a:prstGeom>
          <a:solidFill>
            <a:schemeClr val="bg1"/>
          </a:solidFill>
          <a:ln w="9525" algn="ctr">
            <a:solidFill>
              <a:srgbClr val="000066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00"/>
              </a:solidFill>
              <a:latin typeface="Comic Sans MS" pitchFamily="66" charset="0"/>
            </a:endParaRPr>
          </a:p>
        </p:txBody>
      </p:sp>
      <p:sp>
        <p:nvSpPr>
          <p:cNvPr id="70689" name="Oval 32"/>
          <p:cNvSpPr>
            <a:spLocks noChangeArrowheads="1"/>
          </p:cNvSpPr>
          <p:nvPr/>
        </p:nvSpPr>
        <p:spPr bwMode="auto">
          <a:xfrm>
            <a:off x="6156325" y="3429000"/>
            <a:ext cx="142875" cy="144463"/>
          </a:xfrm>
          <a:prstGeom prst="ellipse">
            <a:avLst/>
          </a:prstGeom>
          <a:solidFill>
            <a:schemeClr val="bg1"/>
          </a:solidFill>
          <a:ln w="9525" algn="ctr">
            <a:solidFill>
              <a:srgbClr val="000066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00"/>
              </a:solidFill>
              <a:latin typeface="Comic Sans MS" pitchFamily="66" charset="0"/>
            </a:endParaRPr>
          </a:p>
        </p:txBody>
      </p:sp>
      <p:sp>
        <p:nvSpPr>
          <p:cNvPr id="70690" name="Oval 33"/>
          <p:cNvSpPr>
            <a:spLocks noChangeArrowheads="1"/>
          </p:cNvSpPr>
          <p:nvPr/>
        </p:nvSpPr>
        <p:spPr bwMode="auto">
          <a:xfrm>
            <a:off x="5940425" y="3213100"/>
            <a:ext cx="142875" cy="144463"/>
          </a:xfrm>
          <a:prstGeom prst="ellipse">
            <a:avLst/>
          </a:prstGeom>
          <a:solidFill>
            <a:schemeClr val="bg1"/>
          </a:solidFill>
          <a:ln w="9525" algn="ctr">
            <a:solidFill>
              <a:srgbClr val="000066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00"/>
              </a:solidFill>
              <a:latin typeface="Comic Sans MS" pitchFamily="66" charset="0"/>
            </a:endParaRPr>
          </a:p>
        </p:txBody>
      </p:sp>
      <p:sp>
        <p:nvSpPr>
          <p:cNvPr id="70691" name="Oval 34"/>
          <p:cNvSpPr>
            <a:spLocks noChangeArrowheads="1"/>
          </p:cNvSpPr>
          <p:nvPr/>
        </p:nvSpPr>
        <p:spPr bwMode="auto">
          <a:xfrm>
            <a:off x="5724525" y="3068638"/>
            <a:ext cx="142875" cy="144462"/>
          </a:xfrm>
          <a:prstGeom prst="ellipse">
            <a:avLst/>
          </a:prstGeom>
          <a:solidFill>
            <a:schemeClr val="bg1"/>
          </a:solidFill>
          <a:ln w="9525" algn="ctr">
            <a:solidFill>
              <a:srgbClr val="000066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00"/>
              </a:solidFill>
              <a:latin typeface="Comic Sans MS" pitchFamily="66" charset="0"/>
            </a:endParaRPr>
          </a:p>
        </p:txBody>
      </p:sp>
      <p:sp>
        <p:nvSpPr>
          <p:cNvPr id="70692" name="Text Box 35"/>
          <p:cNvSpPr txBox="1">
            <a:spLocks noChangeArrowheads="1"/>
          </p:cNvSpPr>
          <p:nvPr/>
        </p:nvSpPr>
        <p:spPr bwMode="auto">
          <a:xfrm>
            <a:off x="250825" y="1989138"/>
            <a:ext cx="1225550" cy="762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hu-HU" sz="2400" b="1">
                <a:solidFill>
                  <a:srgbClr val="FFFFFF"/>
                </a:solidFill>
                <a:latin typeface="Comic Sans MS" pitchFamily="66" charset="0"/>
              </a:rPr>
              <a:t>Neu</a:t>
            </a:r>
            <a:endParaRPr lang="en-US" sz="2400" b="1">
              <a:solidFill>
                <a:srgbClr val="FFFFFF"/>
              </a:solidFill>
              <a:latin typeface="Comic Sans MS" pitchFamily="66" charset="0"/>
            </a:endParaRPr>
          </a:p>
        </p:txBody>
      </p:sp>
      <p:sp>
        <p:nvSpPr>
          <p:cNvPr id="70693" name="Text Box 36"/>
          <p:cNvSpPr txBox="1">
            <a:spLocks noChangeArrowheads="1"/>
          </p:cNvSpPr>
          <p:nvPr/>
        </p:nvSpPr>
        <p:spPr bwMode="auto">
          <a:xfrm>
            <a:off x="585788" y="4467225"/>
            <a:ext cx="1225550" cy="762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hu-HU" sz="2400" b="1">
                <a:solidFill>
                  <a:srgbClr val="FFFFFF"/>
                </a:solidFill>
                <a:latin typeface="Comic Sans MS" pitchFamily="66" charset="0"/>
              </a:rPr>
              <a:t>Eo</a:t>
            </a:r>
            <a:endParaRPr lang="en-US" sz="2400" b="1">
              <a:solidFill>
                <a:srgbClr val="FFFFFF"/>
              </a:solidFill>
              <a:latin typeface="Comic Sans MS" pitchFamily="66" charset="0"/>
            </a:endParaRPr>
          </a:p>
        </p:txBody>
      </p:sp>
      <p:sp>
        <p:nvSpPr>
          <p:cNvPr id="70694" name="Text Box 37"/>
          <p:cNvSpPr txBox="1">
            <a:spLocks noChangeArrowheads="1"/>
          </p:cNvSpPr>
          <p:nvPr/>
        </p:nvSpPr>
        <p:spPr bwMode="auto">
          <a:xfrm>
            <a:off x="7451725" y="2205038"/>
            <a:ext cx="1223963" cy="762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hu-HU" sz="2400" b="1">
                <a:solidFill>
                  <a:srgbClr val="FFFFFF"/>
                </a:solidFill>
                <a:latin typeface="Comic Sans MS" pitchFamily="66" charset="0"/>
              </a:rPr>
              <a:t>NK</a:t>
            </a:r>
            <a:endParaRPr lang="en-US" sz="2400" b="1">
              <a:solidFill>
                <a:srgbClr val="FFFFFF"/>
              </a:solidFill>
              <a:latin typeface="Comic Sans MS" pitchFamily="66" charset="0"/>
            </a:endParaRPr>
          </a:p>
        </p:txBody>
      </p:sp>
      <p:sp>
        <p:nvSpPr>
          <p:cNvPr id="70695" name="Text Box 38"/>
          <p:cNvSpPr txBox="1">
            <a:spLocks noChangeArrowheads="1"/>
          </p:cNvSpPr>
          <p:nvPr/>
        </p:nvSpPr>
        <p:spPr bwMode="auto">
          <a:xfrm>
            <a:off x="5867400" y="3933825"/>
            <a:ext cx="3276600" cy="7699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hu-HU" sz="2400" b="1">
                <a:solidFill>
                  <a:srgbClr val="FFFFFF"/>
                </a:solidFill>
                <a:latin typeface="Comic Sans MS" pitchFamily="66" charset="0"/>
              </a:rPr>
              <a:t>macrophage</a:t>
            </a:r>
            <a:endParaRPr lang="en-US" sz="2400" b="1">
              <a:solidFill>
                <a:srgbClr val="FFFFFF"/>
              </a:solidFill>
              <a:latin typeface="Comic Sans MS" pitchFamily="66" charset="0"/>
            </a:endParaRPr>
          </a:p>
        </p:txBody>
      </p:sp>
      <p:sp>
        <p:nvSpPr>
          <p:cNvPr id="70696" name="AutoShape 39"/>
          <p:cNvSpPr>
            <a:spLocks noChangeArrowheads="1"/>
          </p:cNvSpPr>
          <p:nvPr/>
        </p:nvSpPr>
        <p:spPr bwMode="auto">
          <a:xfrm>
            <a:off x="2916238" y="3357563"/>
            <a:ext cx="215900" cy="215900"/>
          </a:xfrm>
          <a:prstGeom prst="roundRect">
            <a:avLst>
              <a:gd name="adj" fmla="val 16667"/>
            </a:avLst>
          </a:prstGeom>
          <a:solidFill>
            <a:srgbClr val="FF6600"/>
          </a:solidFill>
          <a:ln w="9525" algn="ctr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00"/>
              </a:solidFill>
              <a:latin typeface="Comic Sans MS" pitchFamily="66" charset="0"/>
            </a:endParaRPr>
          </a:p>
        </p:txBody>
      </p:sp>
      <p:sp>
        <p:nvSpPr>
          <p:cNvPr id="70697" name="AutoShape 40"/>
          <p:cNvSpPr>
            <a:spLocks noChangeArrowheads="1"/>
          </p:cNvSpPr>
          <p:nvPr/>
        </p:nvSpPr>
        <p:spPr bwMode="auto">
          <a:xfrm>
            <a:off x="5508625" y="3141663"/>
            <a:ext cx="215900" cy="142875"/>
          </a:xfrm>
          <a:prstGeom prst="roundRect">
            <a:avLst>
              <a:gd name="adj" fmla="val 16667"/>
            </a:avLst>
          </a:prstGeom>
          <a:solidFill>
            <a:srgbClr val="FF6600"/>
          </a:solidFill>
          <a:ln w="9525" algn="ctr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00"/>
              </a:solidFill>
              <a:latin typeface="Comic Sans MS" pitchFamily="66" charset="0"/>
            </a:endParaRPr>
          </a:p>
        </p:txBody>
      </p:sp>
      <p:sp>
        <p:nvSpPr>
          <p:cNvPr id="70698" name="AutoShape 41"/>
          <p:cNvSpPr>
            <a:spLocks noChangeArrowheads="1"/>
          </p:cNvSpPr>
          <p:nvPr/>
        </p:nvSpPr>
        <p:spPr bwMode="auto">
          <a:xfrm>
            <a:off x="3635375" y="5589588"/>
            <a:ext cx="215900" cy="215900"/>
          </a:xfrm>
          <a:prstGeom prst="roundRect">
            <a:avLst>
              <a:gd name="adj" fmla="val 16667"/>
            </a:avLst>
          </a:prstGeom>
          <a:solidFill>
            <a:srgbClr val="FF6600"/>
          </a:solidFill>
          <a:ln w="9525" algn="ctr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00"/>
              </a:solidFill>
              <a:latin typeface="Comic Sans MS" pitchFamily="66" charset="0"/>
            </a:endParaRPr>
          </a:p>
        </p:txBody>
      </p:sp>
      <p:sp>
        <p:nvSpPr>
          <p:cNvPr id="70699" name="AutoShape 42"/>
          <p:cNvSpPr>
            <a:spLocks noChangeArrowheads="1"/>
          </p:cNvSpPr>
          <p:nvPr/>
        </p:nvSpPr>
        <p:spPr bwMode="auto">
          <a:xfrm>
            <a:off x="5867400" y="5084763"/>
            <a:ext cx="217488" cy="215900"/>
          </a:xfrm>
          <a:prstGeom prst="roundRect">
            <a:avLst>
              <a:gd name="adj" fmla="val 16667"/>
            </a:avLst>
          </a:prstGeom>
          <a:solidFill>
            <a:srgbClr val="FF6600"/>
          </a:solidFill>
          <a:ln w="9525" algn="ctr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23475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ChangeArrowheads="1"/>
          </p:cNvSpPr>
          <p:nvPr/>
        </p:nvSpPr>
        <p:spPr bwMode="auto">
          <a:xfrm>
            <a:off x="1793284" y="324689"/>
            <a:ext cx="4800600" cy="533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hu-HU" sz="2400">
              <a:solidFill>
                <a:srgbClr val="FFFF00"/>
              </a:solidFill>
              <a:latin typeface="Comic Sans MS" pitchFamily="66" charset="0"/>
            </a:endParaRPr>
          </a:p>
        </p:txBody>
      </p:sp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2043327" y="400889"/>
            <a:ext cx="1676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 dirty="0" err="1">
                <a:solidFill>
                  <a:srgbClr val="FF3300"/>
                </a:solidFill>
                <a:latin typeface="Comic Sans MS" pitchFamily="66" charset="0"/>
              </a:rPr>
              <a:t>Klasszikus</a:t>
            </a:r>
            <a:endParaRPr lang="en-US" sz="2400" dirty="0">
              <a:solidFill>
                <a:srgbClr val="FFFF00"/>
              </a:solidFill>
              <a:latin typeface="Comic Sans MS" pitchFamily="66" charset="0"/>
            </a:endParaRPr>
          </a:p>
        </p:txBody>
      </p:sp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4800600" y="418357"/>
            <a:ext cx="1828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 dirty="0" err="1">
                <a:solidFill>
                  <a:srgbClr val="FF0000"/>
                </a:solidFill>
                <a:latin typeface="Comic Sans MS" pitchFamily="66" charset="0"/>
              </a:rPr>
              <a:t>Alternatív</a:t>
            </a:r>
            <a:endParaRPr lang="en-US" sz="24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3701115" y="400889"/>
            <a:ext cx="1371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 dirty="0" err="1">
                <a:solidFill>
                  <a:srgbClr val="FF0000"/>
                </a:solidFill>
                <a:latin typeface="Comic Sans MS" pitchFamily="66" charset="0"/>
              </a:rPr>
              <a:t>Lektin</a:t>
            </a:r>
            <a:endParaRPr lang="en-US" sz="24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3079" name="Freeform 6"/>
          <p:cNvSpPr>
            <a:spLocks/>
          </p:cNvSpPr>
          <p:nvPr/>
        </p:nvSpPr>
        <p:spPr bwMode="auto">
          <a:xfrm>
            <a:off x="3792538" y="3124200"/>
            <a:ext cx="1847850" cy="1231900"/>
          </a:xfrm>
          <a:custGeom>
            <a:avLst/>
            <a:gdLst>
              <a:gd name="T0" fmla="*/ 2147483647 w 1164"/>
              <a:gd name="T1" fmla="*/ 2147483647 h 776"/>
              <a:gd name="T2" fmla="*/ 2147483647 w 1164"/>
              <a:gd name="T3" fmla="*/ 2147483647 h 776"/>
              <a:gd name="T4" fmla="*/ 2147483647 w 1164"/>
              <a:gd name="T5" fmla="*/ 2147483647 h 776"/>
              <a:gd name="T6" fmla="*/ 2147483647 w 1164"/>
              <a:gd name="T7" fmla="*/ 2147483647 h 776"/>
              <a:gd name="T8" fmla="*/ 2147483647 w 1164"/>
              <a:gd name="T9" fmla="*/ 0 h 776"/>
              <a:gd name="T10" fmla="*/ 2147483647 w 1164"/>
              <a:gd name="T11" fmla="*/ 2147483647 h 776"/>
              <a:gd name="T12" fmla="*/ 2147483647 w 1164"/>
              <a:gd name="T13" fmla="*/ 2147483647 h 776"/>
              <a:gd name="T14" fmla="*/ 2147483647 w 1164"/>
              <a:gd name="T15" fmla="*/ 2147483647 h 776"/>
              <a:gd name="T16" fmla="*/ 2147483647 w 1164"/>
              <a:gd name="T17" fmla="*/ 2147483647 h 776"/>
              <a:gd name="T18" fmla="*/ 2147483647 w 1164"/>
              <a:gd name="T19" fmla="*/ 2147483647 h 776"/>
              <a:gd name="T20" fmla="*/ 2147483647 w 1164"/>
              <a:gd name="T21" fmla="*/ 2147483647 h 776"/>
              <a:gd name="T22" fmla="*/ 2147483647 w 1164"/>
              <a:gd name="T23" fmla="*/ 2147483647 h 776"/>
              <a:gd name="T24" fmla="*/ 2147483647 w 1164"/>
              <a:gd name="T25" fmla="*/ 2147483647 h 776"/>
              <a:gd name="T26" fmla="*/ 2147483647 w 1164"/>
              <a:gd name="T27" fmla="*/ 2147483647 h 776"/>
              <a:gd name="T28" fmla="*/ 2147483647 w 1164"/>
              <a:gd name="T29" fmla="*/ 2147483647 h 77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1164"/>
              <a:gd name="T46" fmla="*/ 0 h 776"/>
              <a:gd name="T47" fmla="*/ 1164 w 1164"/>
              <a:gd name="T48" fmla="*/ 776 h 77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1164" h="776">
                <a:moveTo>
                  <a:pt x="1131" y="96"/>
                </a:moveTo>
                <a:cubicBezTo>
                  <a:pt x="1083" y="84"/>
                  <a:pt x="1034" y="77"/>
                  <a:pt x="987" y="64"/>
                </a:cubicBezTo>
                <a:cubicBezTo>
                  <a:pt x="958" y="56"/>
                  <a:pt x="914" y="33"/>
                  <a:pt x="883" y="32"/>
                </a:cubicBezTo>
                <a:cubicBezTo>
                  <a:pt x="752" y="27"/>
                  <a:pt x="622" y="27"/>
                  <a:pt x="491" y="24"/>
                </a:cubicBezTo>
                <a:cubicBezTo>
                  <a:pt x="442" y="18"/>
                  <a:pt x="396" y="8"/>
                  <a:pt x="347" y="0"/>
                </a:cubicBezTo>
                <a:cubicBezTo>
                  <a:pt x="291" y="3"/>
                  <a:pt x="235" y="3"/>
                  <a:pt x="179" y="8"/>
                </a:cubicBezTo>
                <a:cubicBezTo>
                  <a:pt x="120" y="13"/>
                  <a:pt x="83" y="120"/>
                  <a:pt x="59" y="168"/>
                </a:cubicBezTo>
                <a:cubicBezTo>
                  <a:pt x="54" y="277"/>
                  <a:pt x="0" y="563"/>
                  <a:pt x="115" y="640"/>
                </a:cubicBezTo>
                <a:cubicBezTo>
                  <a:pt x="151" y="694"/>
                  <a:pt x="203" y="744"/>
                  <a:pt x="267" y="760"/>
                </a:cubicBezTo>
                <a:cubicBezTo>
                  <a:pt x="372" y="756"/>
                  <a:pt x="483" y="776"/>
                  <a:pt x="563" y="696"/>
                </a:cubicBezTo>
                <a:cubicBezTo>
                  <a:pt x="623" y="636"/>
                  <a:pt x="655" y="527"/>
                  <a:pt x="675" y="448"/>
                </a:cubicBezTo>
                <a:cubicBezTo>
                  <a:pt x="690" y="388"/>
                  <a:pt x="671" y="288"/>
                  <a:pt x="731" y="248"/>
                </a:cubicBezTo>
                <a:cubicBezTo>
                  <a:pt x="769" y="223"/>
                  <a:pt x="874" y="226"/>
                  <a:pt x="899" y="224"/>
                </a:cubicBezTo>
                <a:cubicBezTo>
                  <a:pt x="1011" y="187"/>
                  <a:pt x="898" y="202"/>
                  <a:pt x="1139" y="192"/>
                </a:cubicBezTo>
                <a:cubicBezTo>
                  <a:pt x="1158" y="135"/>
                  <a:pt x="1164" y="145"/>
                  <a:pt x="1131" y="96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hu-HU" sz="2400">
              <a:solidFill>
                <a:srgbClr val="FFFF00"/>
              </a:solidFill>
              <a:latin typeface="Comic Sans MS" pitchFamily="66" charset="0"/>
            </a:endParaRPr>
          </a:p>
        </p:txBody>
      </p:sp>
      <p:sp>
        <p:nvSpPr>
          <p:cNvPr id="3081" name="Rectangle 8"/>
          <p:cNvSpPr>
            <a:spLocks noChangeArrowheads="1"/>
          </p:cNvSpPr>
          <p:nvPr/>
        </p:nvSpPr>
        <p:spPr bwMode="auto">
          <a:xfrm>
            <a:off x="3733800" y="4495800"/>
            <a:ext cx="990600" cy="381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hu-HU" sz="2400">
              <a:solidFill>
                <a:srgbClr val="FFFF00"/>
              </a:solidFill>
              <a:latin typeface="Comic Sans MS" pitchFamily="66" charset="0"/>
            </a:endParaRPr>
          </a:p>
        </p:txBody>
      </p:sp>
      <p:sp>
        <p:nvSpPr>
          <p:cNvPr id="3084" name="Freeform 11"/>
          <p:cNvSpPr>
            <a:spLocks/>
          </p:cNvSpPr>
          <p:nvPr/>
        </p:nvSpPr>
        <p:spPr bwMode="auto">
          <a:xfrm>
            <a:off x="5600700" y="3475038"/>
            <a:ext cx="247650" cy="177800"/>
          </a:xfrm>
          <a:custGeom>
            <a:avLst/>
            <a:gdLst>
              <a:gd name="T0" fmla="*/ 0 w 156"/>
              <a:gd name="T1" fmla="*/ 2147483647 h 112"/>
              <a:gd name="T2" fmla="*/ 2147483647 w 156"/>
              <a:gd name="T3" fmla="*/ 2147483647 h 112"/>
              <a:gd name="T4" fmla="*/ 2147483647 w 156"/>
              <a:gd name="T5" fmla="*/ 2147483647 h 112"/>
              <a:gd name="T6" fmla="*/ 2147483647 w 156"/>
              <a:gd name="T7" fmla="*/ 2147483647 h 112"/>
              <a:gd name="T8" fmla="*/ 2147483647 w 156"/>
              <a:gd name="T9" fmla="*/ 2147483647 h 112"/>
              <a:gd name="T10" fmla="*/ 2147483647 w 156"/>
              <a:gd name="T11" fmla="*/ 2147483647 h 112"/>
              <a:gd name="T12" fmla="*/ 2147483647 w 156"/>
              <a:gd name="T13" fmla="*/ 2147483647 h 112"/>
              <a:gd name="T14" fmla="*/ 2147483647 w 156"/>
              <a:gd name="T15" fmla="*/ 2147483647 h 112"/>
              <a:gd name="T16" fmla="*/ 2147483647 w 156"/>
              <a:gd name="T17" fmla="*/ 2147483647 h 112"/>
              <a:gd name="T18" fmla="*/ 0 w 156"/>
              <a:gd name="T19" fmla="*/ 2147483647 h 11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56"/>
              <a:gd name="T31" fmla="*/ 0 h 112"/>
              <a:gd name="T32" fmla="*/ 156 w 156"/>
              <a:gd name="T33" fmla="*/ 112 h 112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56" h="112">
                <a:moveTo>
                  <a:pt x="0" y="97"/>
                </a:moveTo>
                <a:cubicBezTo>
                  <a:pt x="8" y="36"/>
                  <a:pt x="5" y="21"/>
                  <a:pt x="66" y="1"/>
                </a:cubicBezTo>
                <a:cubicBezTo>
                  <a:pt x="84" y="3"/>
                  <a:pt x="103" y="0"/>
                  <a:pt x="120" y="7"/>
                </a:cubicBezTo>
                <a:cubicBezTo>
                  <a:pt x="126" y="9"/>
                  <a:pt x="122" y="20"/>
                  <a:pt x="126" y="25"/>
                </a:cubicBezTo>
                <a:cubicBezTo>
                  <a:pt x="135" y="38"/>
                  <a:pt x="147" y="48"/>
                  <a:pt x="156" y="61"/>
                </a:cubicBezTo>
                <a:cubicBezTo>
                  <a:pt x="154" y="71"/>
                  <a:pt x="156" y="83"/>
                  <a:pt x="150" y="91"/>
                </a:cubicBezTo>
                <a:cubicBezTo>
                  <a:pt x="136" y="112"/>
                  <a:pt x="92" y="78"/>
                  <a:pt x="78" y="73"/>
                </a:cubicBezTo>
                <a:cubicBezTo>
                  <a:pt x="61" y="79"/>
                  <a:pt x="34" y="88"/>
                  <a:pt x="24" y="91"/>
                </a:cubicBezTo>
                <a:cubicBezTo>
                  <a:pt x="17" y="93"/>
                  <a:pt x="13" y="101"/>
                  <a:pt x="6" y="103"/>
                </a:cubicBezTo>
                <a:cubicBezTo>
                  <a:pt x="3" y="104"/>
                  <a:pt x="2" y="99"/>
                  <a:pt x="0" y="97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hu-HU" sz="2400">
              <a:solidFill>
                <a:srgbClr val="FFFF00"/>
              </a:solidFill>
              <a:latin typeface="Comic Sans MS" pitchFamily="66" charset="0"/>
            </a:endParaRPr>
          </a:p>
        </p:txBody>
      </p:sp>
      <p:graphicFrame>
        <p:nvGraphicFramePr>
          <p:cNvPr id="3074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03077389"/>
              </p:ext>
            </p:extLst>
          </p:nvPr>
        </p:nvGraphicFramePr>
        <p:xfrm>
          <a:off x="1800225" y="838200"/>
          <a:ext cx="4752975" cy="5581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7706" name="Image" r:id="rId4" imgW="6340981" imgH="7446523" progId="Photoshop.Image.5">
                  <p:embed/>
                </p:oleObj>
              </mc:Choice>
              <mc:Fallback>
                <p:oleObj name="Image" r:id="rId4" imgW="6340981" imgH="7446523" progId="Photoshop.Image.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00225" y="838200"/>
                        <a:ext cx="4752975" cy="5581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Dátum helye 1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FE43647-7118-4AF7-9D3E-81EC6CE9832F}" type="datetime1">
              <a:rPr lang="hu-HU" smtClean="0">
                <a:solidFill>
                  <a:srgbClr val="000000"/>
                </a:solidFill>
                <a:latin typeface="Times New Roman"/>
              </a:rPr>
              <a:pPr>
                <a:defRPr/>
              </a:pPr>
              <a:t>16. 11. 29.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Oval 3"/>
          <p:cNvSpPr/>
          <p:nvPr/>
        </p:nvSpPr>
        <p:spPr bwMode="auto">
          <a:xfrm>
            <a:off x="1800225" y="324689"/>
            <a:ext cx="1933575" cy="2290254"/>
          </a:xfrm>
          <a:prstGeom prst="ellipse">
            <a:avLst/>
          </a:prstGeom>
          <a:noFill/>
          <a:ln w="57150" cap="flat" cmpd="sng" algn="ctr">
            <a:solidFill>
              <a:srgbClr val="4F81B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rgbClr val="FFFF00"/>
              </a:solidFill>
              <a:effectLst/>
              <a:latin typeface="Comic Sans MS" pitchFamily="66" charset="0"/>
            </a:endParaRPr>
          </a:p>
        </p:txBody>
      </p:sp>
      <p:sp>
        <p:nvSpPr>
          <p:cNvPr id="22" name="Text Box 4"/>
          <p:cNvSpPr txBox="1">
            <a:spLocks noChangeArrowheads="1"/>
          </p:cNvSpPr>
          <p:nvPr/>
        </p:nvSpPr>
        <p:spPr bwMode="auto">
          <a:xfrm>
            <a:off x="3129615" y="4416222"/>
            <a:ext cx="3886200" cy="861774"/>
          </a:xfrm>
          <a:prstGeom prst="rect">
            <a:avLst/>
          </a:prstGeom>
          <a:solidFill>
            <a:schemeClr val="bg1"/>
          </a:solidFill>
          <a:ln w="762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hu-HU" sz="2000" b="1" dirty="0">
                <a:solidFill>
                  <a:srgbClr val="000099"/>
                </a:solidFill>
                <a:latin typeface="Times New Roman" charset="0"/>
                <a:ea typeface="ＭＳ Ｐゴシック" charset="0"/>
              </a:rPr>
              <a:t>Komplement aktiváció </a:t>
            </a:r>
            <a:r>
              <a:rPr lang="hu-HU" sz="2000" b="1" dirty="0" smtClean="0">
                <a:solidFill>
                  <a:srgbClr val="000099"/>
                </a:solidFill>
                <a:latin typeface="Times New Roman" charset="0"/>
                <a:ea typeface="ＭＳ Ｐゴシック" charset="0"/>
                <a:sym typeface="Symbol" charset="0"/>
              </a:rPr>
              <a:t> lízis</a:t>
            </a:r>
          </a:p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hu-HU" sz="2000" b="1" dirty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3733800" y="5117818"/>
            <a:ext cx="2267777" cy="130203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rgbClr val="FFFF00"/>
              </a:solidFill>
              <a:effectLst/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6556258"/>
      </p:ext>
    </p:extLst>
  </p:cSld>
  <p:clrMapOvr>
    <a:masterClrMapping/>
  </p:clrMapOvr>
  <p:transition xmlns:p14="http://schemas.microsoft.com/office/powerpoint/2010/main">
    <p:sndAc>
      <p:endSnd/>
    </p:sndAc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6354" name="Picture 2" descr="transfus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524000"/>
            <a:ext cx="4876800" cy="4876800"/>
          </a:xfrm>
          <a:prstGeom prst="rect">
            <a:avLst/>
          </a:prstGeom>
          <a:noFill/>
          <a:ln w="76200">
            <a:solidFill>
              <a:srgbClr val="00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6355" name="Text Box 3"/>
          <p:cNvSpPr txBox="1">
            <a:spLocks noChangeArrowheads="1"/>
          </p:cNvSpPr>
          <p:nvPr/>
        </p:nvSpPr>
        <p:spPr bwMode="auto">
          <a:xfrm>
            <a:off x="1219200" y="381000"/>
            <a:ext cx="7543800" cy="777875"/>
          </a:xfrm>
          <a:prstGeom prst="rect">
            <a:avLst/>
          </a:prstGeom>
          <a:noFill/>
          <a:ln w="76200">
            <a:solidFill>
              <a:srgbClr val="0000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hu-HU" sz="4000" b="1">
                <a:solidFill>
                  <a:srgbClr val="000066"/>
                </a:solidFill>
                <a:latin typeface="Times New Roman" charset="0"/>
                <a:ea typeface="ＭＳ Ｐゴシック" charset="0"/>
              </a:rPr>
              <a:t>Inkompatibilis vérátömlesztés</a:t>
            </a:r>
            <a:endParaRPr lang="hu-HU" sz="200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11476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02" name="Picture 2" descr="Rhbirt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52400"/>
            <a:ext cx="4381500" cy="3362325"/>
          </a:xfrm>
          <a:prstGeom prst="rect">
            <a:avLst/>
          </a:prstGeom>
          <a:noFill/>
          <a:ln w="76200">
            <a:solidFill>
              <a:srgbClr val="00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03" name="Picture 3" descr="RhbirthI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52400"/>
            <a:ext cx="2514600" cy="3314700"/>
          </a:xfrm>
          <a:prstGeom prst="rect">
            <a:avLst/>
          </a:prstGeom>
          <a:noFill/>
          <a:ln w="76200">
            <a:solidFill>
              <a:srgbClr val="00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8404" name="Text Box 4"/>
          <p:cNvSpPr txBox="1">
            <a:spLocks noChangeArrowheads="1"/>
          </p:cNvSpPr>
          <p:nvPr/>
        </p:nvSpPr>
        <p:spPr bwMode="auto">
          <a:xfrm>
            <a:off x="762000" y="5029200"/>
            <a:ext cx="50292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hu-HU" sz="4000" b="1">
                <a:solidFill>
                  <a:srgbClr val="000066"/>
                </a:solidFill>
                <a:latin typeface="Times New Roman" charset="0"/>
                <a:ea typeface="ＭＳ Ｐゴシック" charset="0"/>
              </a:rPr>
              <a:t>RH-összeférhetetlenség</a:t>
            </a:r>
            <a:endParaRPr lang="hu-HU" sz="200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358405" name="Text Box 5"/>
          <p:cNvSpPr txBox="1">
            <a:spLocks noChangeArrowheads="1"/>
          </p:cNvSpPr>
          <p:nvPr/>
        </p:nvSpPr>
        <p:spPr bwMode="auto">
          <a:xfrm>
            <a:off x="1371600" y="3733800"/>
            <a:ext cx="1752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hu-HU" sz="2000">
                <a:solidFill>
                  <a:srgbClr val="000099"/>
                </a:solidFill>
                <a:latin typeface="Times New Roman" charset="0"/>
                <a:ea typeface="ＭＳ Ｐゴシック" charset="0"/>
              </a:rPr>
              <a:t>I. terhesség</a:t>
            </a:r>
          </a:p>
        </p:txBody>
      </p:sp>
      <p:sp>
        <p:nvSpPr>
          <p:cNvPr id="358406" name="Text Box 6"/>
          <p:cNvSpPr txBox="1">
            <a:spLocks noChangeArrowheads="1"/>
          </p:cNvSpPr>
          <p:nvPr/>
        </p:nvSpPr>
        <p:spPr bwMode="auto">
          <a:xfrm>
            <a:off x="5715000" y="3657600"/>
            <a:ext cx="2286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hu-HU" sz="2000">
                <a:solidFill>
                  <a:srgbClr val="000099"/>
                </a:solidFill>
                <a:latin typeface="Times New Roman" charset="0"/>
                <a:ea typeface="ＭＳ Ｐゴシック" charset="0"/>
              </a:rPr>
              <a:t>II. terhesség</a:t>
            </a:r>
          </a:p>
        </p:txBody>
      </p:sp>
      <p:sp>
        <p:nvSpPr>
          <p:cNvPr id="358407" name="AutoShape 7"/>
          <p:cNvSpPr>
            <a:spLocks noChangeArrowheads="1"/>
          </p:cNvSpPr>
          <p:nvPr/>
        </p:nvSpPr>
        <p:spPr bwMode="auto">
          <a:xfrm>
            <a:off x="5181600" y="1600200"/>
            <a:ext cx="304800" cy="228600"/>
          </a:xfrm>
          <a:prstGeom prst="rightArrow">
            <a:avLst>
              <a:gd name="adj1" fmla="val 50000"/>
              <a:gd name="adj2" fmla="val 33333"/>
            </a:avLst>
          </a:prstGeom>
          <a:solidFill>
            <a:srgbClr val="003399"/>
          </a:solidFill>
          <a:ln w="952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358408" name="Text Box 8"/>
          <p:cNvSpPr txBox="1">
            <a:spLocks noChangeArrowheads="1"/>
          </p:cNvSpPr>
          <p:nvPr/>
        </p:nvSpPr>
        <p:spPr bwMode="auto">
          <a:xfrm>
            <a:off x="1676400" y="457200"/>
            <a:ext cx="609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hu-HU" sz="2000">
                <a:solidFill>
                  <a:srgbClr val="FFFFFF"/>
                </a:solidFill>
                <a:latin typeface="Times New Roman" charset="0"/>
                <a:ea typeface="ＭＳ Ｐゴシック" charset="0"/>
              </a:rPr>
              <a:t>Rh-</a:t>
            </a:r>
          </a:p>
        </p:txBody>
      </p:sp>
      <p:sp>
        <p:nvSpPr>
          <p:cNvPr id="358409" name="Text Box 9"/>
          <p:cNvSpPr txBox="1">
            <a:spLocks noChangeArrowheads="1"/>
          </p:cNvSpPr>
          <p:nvPr/>
        </p:nvSpPr>
        <p:spPr bwMode="auto">
          <a:xfrm>
            <a:off x="2209800" y="2286000"/>
            <a:ext cx="304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hu-HU" sz="2000" b="1">
                <a:solidFill>
                  <a:srgbClr val="000099"/>
                </a:solidFill>
                <a:latin typeface="Times New Roman" charset="0"/>
                <a:ea typeface="ＭＳ Ｐゴシック" charset="0"/>
              </a:rPr>
              <a:t>+</a:t>
            </a:r>
            <a:endParaRPr lang="hu-HU" sz="200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65561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42988" y="1268413"/>
            <a:ext cx="7513637" cy="5316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457200" y="188640"/>
            <a:ext cx="8229600" cy="923528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EBFA"/>
              </a:gs>
              <a:gs pos="30000">
                <a:srgbClr val="C4D6EB"/>
              </a:gs>
              <a:gs pos="60001">
                <a:srgbClr val="85C2FF"/>
              </a:gs>
              <a:gs pos="100000">
                <a:srgbClr val="5E9E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FFFF00"/>
              </a:solidFill>
              <a:latin typeface="Comic Sans MS" pitchFamily="66" charset="0"/>
              <a:cs typeface="Arial"/>
            </a:endParaRPr>
          </a:p>
        </p:txBody>
      </p:sp>
      <p:sp>
        <p:nvSpPr>
          <p:cNvPr id="65542" name="Szövegdoboz 1"/>
          <p:cNvSpPr txBox="1">
            <a:spLocks noChangeArrowheads="1"/>
          </p:cNvSpPr>
          <p:nvPr/>
        </p:nvSpPr>
        <p:spPr bwMode="auto">
          <a:xfrm>
            <a:off x="1042988" y="333375"/>
            <a:ext cx="7129462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hu-HU" sz="3600" b="1">
                <a:solidFill>
                  <a:srgbClr val="000066"/>
                </a:solidFill>
                <a:latin typeface="Comic Sans MS" pitchFamily="66" charset="0"/>
                <a:cs typeface="Arial"/>
              </a:rPr>
              <a:t>Erythroblastosis fetalis</a:t>
            </a:r>
            <a:endParaRPr lang="en-US" sz="3600" b="1">
              <a:solidFill>
                <a:srgbClr val="000066"/>
              </a:solidFill>
              <a:latin typeface="Comic Sans MS" pitchFamily="66" charset="0"/>
              <a:cs typeface="Arial"/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6643702" y="4857760"/>
            <a:ext cx="186621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hu-HU" sz="1400" b="1" dirty="0" smtClean="0">
                <a:solidFill>
                  <a:srgbClr val="FF0000"/>
                </a:solidFill>
                <a:latin typeface="Comic Sans MS" pitchFamily="66" charset="0"/>
                <a:cs typeface="Arial"/>
              </a:rPr>
              <a:t>Passzív immunizálás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hu-HU" sz="1400" b="1" dirty="0" err="1" smtClean="0">
                <a:solidFill>
                  <a:srgbClr val="FF0000"/>
                </a:solidFill>
                <a:latin typeface="Comic Sans MS" pitchFamily="66" charset="0"/>
                <a:cs typeface="Arial"/>
              </a:rPr>
              <a:t>anti-Rh</a:t>
            </a:r>
            <a:r>
              <a:rPr lang="hu-HU" sz="1400" b="1" dirty="0" smtClean="0">
                <a:solidFill>
                  <a:srgbClr val="FF0000"/>
                </a:solidFill>
                <a:latin typeface="Comic Sans MS" pitchFamily="66" charset="0"/>
                <a:cs typeface="Arial"/>
              </a:rPr>
              <a:t>  (</a:t>
            </a:r>
            <a:r>
              <a:rPr lang="hu-HU" sz="1400" b="1" dirty="0" err="1" smtClean="0">
                <a:solidFill>
                  <a:srgbClr val="FF0000"/>
                </a:solidFill>
                <a:latin typeface="Comic Sans MS" pitchFamily="66" charset="0"/>
                <a:cs typeface="Arial"/>
              </a:rPr>
              <a:t>anti-D</a:t>
            </a:r>
            <a:r>
              <a:rPr lang="hu-HU" sz="1400" b="1" dirty="0" smtClean="0">
                <a:solidFill>
                  <a:srgbClr val="FF0000"/>
                </a:solidFill>
                <a:latin typeface="Comic Sans MS" pitchFamily="66" charset="0"/>
                <a:cs typeface="Arial"/>
              </a:rPr>
              <a:t>)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hu-HU" sz="1400" b="1" dirty="0" smtClean="0">
                <a:solidFill>
                  <a:srgbClr val="FF0000"/>
                </a:solidFill>
                <a:latin typeface="Comic Sans MS" pitchFamily="66" charset="0"/>
                <a:cs typeface="Arial"/>
              </a:rPr>
              <a:t>antitesttel</a:t>
            </a:r>
            <a:endParaRPr lang="hu-HU" sz="1400" b="1" dirty="0">
              <a:solidFill>
                <a:srgbClr val="FF0000"/>
              </a:solidFill>
              <a:latin typeface="Comic Sans MS" pitchFamily="66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459098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D5DF2-209B-4A27-AC74-EA1351144228}" type="slidenum">
              <a:rPr lang="en-US"/>
              <a:pPr/>
              <a:t>3</a:t>
            </a:fld>
            <a:endParaRPr lang="en-US"/>
          </a:p>
        </p:txBody>
      </p:sp>
      <p:sp>
        <p:nvSpPr>
          <p:cNvPr id="261122" name="Text Box 2"/>
          <p:cNvSpPr txBox="1">
            <a:spLocks noChangeArrowheads="1"/>
          </p:cNvSpPr>
          <p:nvPr/>
        </p:nvSpPr>
        <p:spPr bwMode="auto">
          <a:xfrm>
            <a:off x="684213" y="1557338"/>
            <a:ext cx="7488237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457200" indent="-457200">
              <a:spcBef>
                <a:spcPct val="50000"/>
              </a:spcBef>
            </a:pPr>
            <a:r>
              <a:rPr lang="hu-HU" sz="2800" b="1" dirty="0">
                <a:solidFill>
                  <a:srgbClr val="000099"/>
                </a:solidFill>
              </a:rPr>
              <a:t>I. </a:t>
            </a:r>
            <a:r>
              <a:rPr lang="hu-HU" sz="2800" b="1" dirty="0" err="1">
                <a:solidFill>
                  <a:srgbClr val="000099"/>
                </a:solidFill>
              </a:rPr>
              <a:t>IgE</a:t>
            </a:r>
            <a:r>
              <a:rPr lang="hu-HU" sz="2800" b="1" dirty="0">
                <a:solidFill>
                  <a:srgbClr val="000099"/>
                </a:solidFill>
              </a:rPr>
              <a:t> </a:t>
            </a:r>
            <a:r>
              <a:rPr lang="hu-HU" sz="2800" b="1" dirty="0" err="1" smtClean="0">
                <a:solidFill>
                  <a:srgbClr val="000099"/>
                </a:solidFill>
              </a:rPr>
              <a:t>mediált-azonnali</a:t>
            </a:r>
            <a:r>
              <a:rPr lang="hu-HU" sz="2800" b="1" dirty="0" smtClean="0">
                <a:solidFill>
                  <a:srgbClr val="000099"/>
                </a:solidFill>
              </a:rPr>
              <a:t> – perceken belül</a:t>
            </a:r>
            <a:endParaRPr lang="en-US" sz="2800" b="1" dirty="0">
              <a:solidFill>
                <a:srgbClr val="000099"/>
              </a:solidFill>
            </a:endParaRPr>
          </a:p>
        </p:txBody>
      </p:sp>
      <p:sp>
        <p:nvSpPr>
          <p:cNvPr id="261123" name="Text Box 3"/>
          <p:cNvSpPr txBox="1">
            <a:spLocks noChangeArrowheads="1"/>
          </p:cNvSpPr>
          <p:nvPr/>
        </p:nvSpPr>
        <p:spPr bwMode="auto">
          <a:xfrm>
            <a:off x="611188" y="2636838"/>
            <a:ext cx="7777162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457200" indent="-457200">
              <a:spcBef>
                <a:spcPct val="50000"/>
              </a:spcBef>
            </a:pPr>
            <a:r>
              <a:rPr lang="hu-HU" sz="2800" b="1" dirty="0">
                <a:solidFill>
                  <a:srgbClr val="000099"/>
                </a:solidFill>
              </a:rPr>
              <a:t>II. </a:t>
            </a:r>
            <a:r>
              <a:rPr lang="hu-HU" sz="2800" b="1" dirty="0" smtClean="0">
                <a:solidFill>
                  <a:srgbClr val="000099"/>
                </a:solidFill>
              </a:rPr>
              <a:t>Sejtfelszíni antigének </a:t>
            </a:r>
            <a:r>
              <a:rPr lang="hu-HU" sz="2800" b="1" dirty="0">
                <a:solidFill>
                  <a:srgbClr val="000099"/>
                </a:solidFill>
              </a:rPr>
              <a:t>+ </a:t>
            </a:r>
            <a:r>
              <a:rPr lang="hu-HU" sz="2800" b="1" dirty="0" err="1">
                <a:solidFill>
                  <a:srgbClr val="000099"/>
                </a:solidFill>
              </a:rPr>
              <a:t>IgG</a:t>
            </a:r>
            <a:r>
              <a:rPr lang="hu-HU" sz="2800" b="1" dirty="0">
                <a:solidFill>
                  <a:srgbClr val="000099"/>
                </a:solidFill>
              </a:rPr>
              <a:t> </a:t>
            </a:r>
            <a:r>
              <a:rPr lang="hu-HU" sz="2800" b="1" dirty="0" err="1" smtClean="0">
                <a:solidFill>
                  <a:srgbClr val="000099"/>
                </a:solidFill>
              </a:rPr>
              <a:t>mediált-</a:t>
            </a:r>
            <a:r>
              <a:rPr lang="hu-HU" sz="2800" b="1" dirty="0" smtClean="0">
                <a:solidFill>
                  <a:srgbClr val="000099"/>
                </a:solidFill>
              </a:rPr>
              <a:t> </a:t>
            </a:r>
            <a:r>
              <a:rPr lang="hu-HU" sz="2800" b="1" dirty="0">
                <a:solidFill>
                  <a:srgbClr val="000099"/>
                </a:solidFill>
              </a:rPr>
              <a:t>4-6 </a:t>
            </a:r>
            <a:r>
              <a:rPr lang="hu-HU" sz="2800" b="1" dirty="0" smtClean="0">
                <a:solidFill>
                  <a:srgbClr val="000099"/>
                </a:solidFill>
              </a:rPr>
              <a:t>óra</a:t>
            </a:r>
            <a:endParaRPr lang="en-US" sz="2800" b="1" dirty="0">
              <a:solidFill>
                <a:srgbClr val="000099"/>
              </a:solidFill>
            </a:endParaRPr>
          </a:p>
        </p:txBody>
      </p:sp>
      <p:sp>
        <p:nvSpPr>
          <p:cNvPr id="261124" name="Text Box 4"/>
          <p:cNvSpPr txBox="1">
            <a:spLocks noChangeArrowheads="1"/>
          </p:cNvSpPr>
          <p:nvPr/>
        </p:nvSpPr>
        <p:spPr bwMode="auto">
          <a:xfrm>
            <a:off x="611188" y="4076700"/>
            <a:ext cx="8532812" cy="95410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457200" indent="-457200">
              <a:spcBef>
                <a:spcPct val="50000"/>
              </a:spcBef>
            </a:pPr>
            <a:r>
              <a:rPr lang="hu-HU" sz="2800" b="1" dirty="0">
                <a:solidFill>
                  <a:srgbClr val="000099"/>
                </a:solidFill>
              </a:rPr>
              <a:t>III. </a:t>
            </a:r>
            <a:r>
              <a:rPr lang="hu-HU" sz="2800" b="1" dirty="0" smtClean="0">
                <a:solidFill>
                  <a:srgbClr val="000099"/>
                </a:solidFill>
              </a:rPr>
              <a:t>Szolubilis ag-antitest immunkomplex – 2-8 óra</a:t>
            </a:r>
            <a:endParaRPr lang="hu-HU" sz="2800" b="1" dirty="0">
              <a:solidFill>
                <a:srgbClr val="000099"/>
              </a:solidFill>
            </a:endParaRPr>
          </a:p>
          <a:p>
            <a:pPr marL="457200" indent="-457200" algn="ctr"/>
            <a:endParaRPr lang="en-US" sz="2800" b="1" dirty="0">
              <a:solidFill>
                <a:srgbClr val="000099"/>
              </a:solidFill>
            </a:endParaRPr>
          </a:p>
        </p:txBody>
      </p:sp>
      <p:sp>
        <p:nvSpPr>
          <p:cNvPr id="261125" name="Text Box 5"/>
          <p:cNvSpPr txBox="1">
            <a:spLocks noChangeArrowheads="1"/>
          </p:cNvSpPr>
          <p:nvPr/>
        </p:nvSpPr>
        <p:spPr bwMode="auto">
          <a:xfrm>
            <a:off x="647700" y="5300663"/>
            <a:ext cx="8496300" cy="5191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457200" indent="-457200">
              <a:spcBef>
                <a:spcPct val="50000"/>
              </a:spcBef>
            </a:pPr>
            <a:r>
              <a:rPr lang="hu-HU" sz="2800" b="1" dirty="0">
                <a:solidFill>
                  <a:srgbClr val="000099"/>
                </a:solidFill>
              </a:rPr>
              <a:t>IV. </a:t>
            </a:r>
            <a:r>
              <a:rPr lang="hu-HU" sz="2800" b="1" dirty="0" smtClean="0">
                <a:solidFill>
                  <a:srgbClr val="000099"/>
                </a:solidFill>
              </a:rPr>
              <a:t> Kései típusú T sejt </a:t>
            </a:r>
            <a:r>
              <a:rPr lang="hu-HU" sz="2800" b="1" dirty="0" err="1" smtClean="0">
                <a:solidFill>
                  <a:srgbClr val="000099"/>
                </a:solidFill>
              </a:rPr>
              <a:t>mediált</a:t>
            </a:r>
            <a:r>
              <a:rPr lang="hu-HU" sz="2800" b="1" dirty="0" smtClean="0">
                <a:solidFill>
                  <a:srgbClr val="000099"/>
                </a:solidFill>
              </a:rPr>
              <a:t> </a:t>
            </a:r>
            <a:r>
              <a:rPr lang="hu-HU" sz="2800" b="1" dirty="0">
                <a:solidFill>
                  <a:srgbClr val="000099"/>
                </a:solidFill>
              </a:rPr>
              <a:t>- 2-3 </a:t>
            </a:r>
            <a:r>
              <a:rPr lang="hu-HU" sz="2800" b="1" dirty="0" smtClean="0">
                <a:solidFill>
                  <a:srgbClr val="000099"/>
                </a:solidFill>
              </a:rPr>
              <a:t>nap</a:t>
            </a:r>
            <a:endParaRPr lang="en-US" sz="2800" dirty="0">
              <a:solidFill>
                <a:srgbClr val="000099"/>
              </a:solidFill>
            </a:endParaRPr>
          </a:p>
        </p:txBody>
      </p:sp>
      <p:sp>
        <p:nvSpPr>
          <p:cNvPr id="261126" name="Text Box 6"/>
          <p:cNvSpPr txBox="1">
            <a:spLocks noChangeArrowheads="1"/>
          </p:cNvSpPr>
          <p:nvPr/>
        </p:nvSpPr>
        <p:spPr bwMode="auto">
          <a:xfrm>
            <a:off x="468313" y="404813"/>
            <a:ext cx="8208962" cy="584775"/>
          </a:xfrm>
          <a:prstGeom prst="rect">
            <a:avLst/>
          </a:prstGeom>
          <a:solidFill>
            <a:srgbClr val="000066"/>
          </a:solidFill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3200" b="1" dirty="0" err="1" smtClean="0"/>
              <a:t>Hiperszenzitivitási</a:t>
            </a:r>
            <a:r>
              <a:rPr lang="hu-HU" sz="3200" b="1" dirty="0" smtClean="0"/>
              <a:t> reakciók </a:t>
            </a:r>
            <a:r>
              <a:rPr lang="hu-HU" sz="3200" b="1" dirty="0"/>
              <a:t>(</a:t>
            </a:r>
            <a:r>
              <a:rPr lang="hu-HU" sz="3200" b="1" dirty="0" smtClean="0"/>
              <a:t>I.-IV.</a:t>
            </a:r>
            <a:r>
              <a:rPr lang="hu-HU" sz="3200" dirty="0" smtClean="0"/>
              <a:t>)</a:t>
            </a:r>
            <a:endParaRPr lang="en-US" sz="3200" dirty="0"/>
          </a:p>
        </p:txBody>
      </p:sp>
      <p:sp>
        <p:nvSpPr>
          <p:cNvPr id="8" name="Szövegdoboz 7"/>
          <p:cNvSpPr txBox="1"/>
          <p:nvPr/>
        </p:nvSpPr>
        <p:spPr>
          <a:xfrm>
            <a:off x="3357554" y="6215082"/>
            <a:ext cx="17808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rgbClr val="000099"/>
                </a:solidFill>
              </a:rPr>
              <a:t>(kombináltan is!)</a:t>
            </a:r>
            <a:endParaRPr lang="hu-HU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77174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1122" grpId="0"/>
      <p:bldP spid="261123" grpId="0"/>
      <p:bldP spid="261124" grpId="0"/>
      <p:bldP spid="261125" grpId="0"/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68538" y="1916113"/>
            <a:ext cx="4381500" cy="3429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64515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5288" y="333375"/>
            <a:ext cx="8351837" cy="10429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64516" name="Text Box 5"/>
          <p:cNvSpPr txBox="1">
            <a:spLocks noChangeArrowheads="1"/>
          </p:cNvSpPr>
          <p:nvPr/>
        </p:nvSpPr>
        <p:spPr bwMode="auto">
          <a:xfrm>
            <a:off x="1042988" y="5743534"/>
            <a:ext cx="7273925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hu-HU" sz="2000" b="1" dirty="0" err="1" smtClean="0">
                <a:solidFill>
                  <a:srgbClr val="FFFFFF"/>
                </a:solidFill>
                <a:latin typeface="Comic Sans MS" pitchFamily="66" charset="0"/>
                <a:cs typeface="Arial"/>
              </a:rPr>
              <a:t>Haemolyticus</a:t>
            </a:r>
            <a:r>
              <a:rPr lang="hu-HU" sz="2000" b="1" dirty="0" smtClean="0">
                <a:solidFill>
                  <a:srgbClr val="FFFFFF"/>
                </a:solidFill>
                <a:latin typeface="Comic Sans MS" pitchFamily="66" charset="0"/>
                <a:cs typeface="Arial"/>
              </a:rPr>
              <a:t> kórkép újszülötteknél</a:t>
            </a:r>
            <a:endParaRPr lang="hu-HU" sz="2000" b="1" dirty="0">
              <a:solidFill>
                <a:srgbClr val="FFFFFF"/>
              </a:solidFill>
              <a:latin typeface="Comic Sans MS" pitchFamily="66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994969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0450" name="Group 2"/>
          <p:cNvGrpSpPr>
            <a:grpSpLocks/>
          </p:cNvGrpSpPr>
          <p:nvPr/>
        </p:nvGrpSpPr>
        <p:grpSpPr bwMode="auto">
          <a:xfrm>
            <a:off x="914400" y="228600"/>
            <a:ext cx="5486400" cy="6380163"/>
            <a:chOff x="1632" y="96"/>
            <a:chExt cx="3456" cy="4019"/>
          </a:xfrm>
        </p:grpSpPr>
        <p:graphicFrame>
          <p:nvGraphicFramePr>
            <p:cNvPr id="360451" name="Object 3"/>
            <p:cNvGraphicFramePr>
              <a:graphicFrameLocks noChangeAspect="1"/>
            </p:cNvGraphicFramePr>
            <p:nvPr/>
          </p:nvGraphicFramePr>
          <p:xfrm>
            <a:off x="1680" y="144"/>
            <a:ext cx="3408" cy="397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0601" name="Image" r:id="rId4" imgW="8247088" imgH="6302859" progId="Photoshop.Image.5">
                    <p:embed/>
                  </p:oleObj>
                </mc:Choice>
                <mc:Fallback>
                  <p:oleObj name="Image" r:id="rId4" imgW="8247088" imgH="6302859" progId="Photoshop.Image.5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680" y="144"/>
                          <a:ext cx="3408" cy="3971"/>
                        </a:xfrm>
                        <a:prstGeom prst="rect">
                          <a:avLst/>
                        </a:prstGeom>
                        <a:noFill/>
                        <a:ln w="76200">
                          <a:solidFill>
                            <a:srgbClr val="000099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60452" name="Text Box 4"/>
            <p:cNvSpPr txBox="1">
              <a:spLocks noChangeArrowheads="1"/>
            </p:cNvSpPr>
            <p:nvPr/>
          </p:nvSpPr>
          <p:spPr bwMode="auto">
            <a:xfrm>
              <a:off x="1632" y="96"/>
              <a:ext cx="3456" cy="413"/>
            </a:xfrm>
            <a:prstGeom prst="rect">
              <a:avLst/>
            </a:prstGeom>
            <a:solidFill>
              <a:schemeClr val="tx1"/>
            </a:solidFill>
            <a:ln w="76200">
              <a:solidFill>
                <a:srgbClr val="000099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defTabSz="914400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hu-HU" sz="3200">
                  <a:solidFill>
                    <a:srgbClr val="000099"/>
                  </a:solidFill>
                  <a:latin typeface="Times New Roman" charset="0"/>
                  <a:ea typeface="ＭＳ Ｐゴシック" charset="0"/>
                </a:rPr>
                <a:t>Gyógyszerallergiák</a:t>
              </a:r>
              <a:endParaRPr lang="hu-HU" sz="2000">
                <a:solidFill>
                  <a:srgbClr val="FFFFFF"/>
                </a:solidFill>
                <a:latin typeface="Times New Roman" charset="0"/>
                <a:ea typeface="ＭＳ Ｐゴシック" charset="0"/>
              </a:endParaRPr>
            </a:p>
          </p:txBody>
        </p:sp>
      </p:grpSp>
      <p:pic>
        <p:nvPicPr>
          <p:cNvPr id="3604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843213"/>
            <a:ext cx="5410200" cy="3709987"/>
          </a:xfrm>
          <a:prstGeom prst="rect">
            <a:avLst/>
          </a:prstGeom>
          <a:noFill/>
          <a:ln w="76200">
            <a:solidFill>
              <a:srgbClr val="0000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60454" name="Text Box 6"/>
          <p:cNvSpPr txBox="1">
            <a:spLocks noChangeArrowheads="1"/>
          </p:cNvSpPr>
          <p:nvPr/>
        </p:nvSpPr>
        <p:spPr bwMode="auto">
          <a:xfrm>
            <a:off x="1295400" y="990600"/>
            <a:ext cx="3962400" cy="473075"/>
          </a:xfrm>
          <a:prstGeom prst="rect">
            <a:avLst/>
          </a:prstGeom>
          <a:solidFill>
            <a:schemeClr val="tx1"/>
          </a:solidFill>
          <a:ln w="762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hu-HU" sz="200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360455" name="Text Box 7"/>
          <p:cNvSpPr txBox="1">
            <a:spLocks noChangeArrowheads="1"/>
          </p:cNvSpPr>
          <p:nvPr/>
        </p:nvSpPr>
        <p:spPr bwMode="auto">
          <a:xfrm>
            <a:off x="2590800" y="1066800"/>
            <a:ext cx="1295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hu-HU" sz="2000">
                <a:solidFill>
                  <a:srgbClr val="000099"/>
                </a:solidFill>
                <a:latin typeface="Times New Roman" charset="0"/>
                <a:ea typeface="ＭＳ Ｐゴシック" charset="0"/>
              </a:rPr>
              <a:t>gyógyszer</a:t>
            </a:r>
          </a:p>
        </p:txBody>
      </p:sp>
    </p:spTree>
    <p:extLst>
      <p:ext uri="{BB962C8B-B14F-4D97-AF65-F5344CB8AC3E}">
        <p14:creationId xmlns:p14="http://schemas.microsoft.com/office/powerpoint/2010/main" val="7858541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62498" name="Object 2"/>
          <p:cNvGraphicFramePr>
            <a:graphicFrameLocks noChangeAspect="1"/>
          </p:cNvGraphicFramePr>
          <p:nvPr/>
        </p:nvGraphicFramePr>
        <p:xfrm>
          <a:off x="371475" y="315913"/>
          <a:ext cx="4124325" cy="3057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49" name="Image" r:id="rId4" imgW="8399576" imgH="6226615" progId="Photoshop.Image.5">
                  <p:embed/>
                </p:oleObj>
              </mc:Choice>
              <mc:Fallback>
                <p:oleObj name="Image" r:id="rId4" imgW="8399576" imgH="6226615" progId="Photoshop.Image.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1475" y="315913"/>
                        <a:ext cx="4124325" cy="3057525"/>
                      </a:xfrm>
                      <a:prstGeom prst="rect">
                        <a:avLst/>
                      </a:prstGeom>
                      <a:noFill/>
                      <a:ln w="76200">
                        <a:solidFill>
                          <a:srgbClr val="000099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2499" name="Text Box 3"/>
          <p:cNvSpPr txBox="1">
            <a:spLocks noChangeArrowheads="1"/>
          </p:cNvSpPr>
          <p:nvPr/>
        </p:nvSpPr>
        <p:spPr bwMode="auto">
          <a:xfrm>
            <a:off x="5105400" y="1219200"/>
            <a:ext cx="3886200" cy="777875"/>
          </a:xfrm>
          <a:prstGeom prst="rect">
            <a:avLst/>
          </a:prstGeom>
          <a:noFill/>
          <a:ln w="76200">
            <a:solidFill>
              <a:srgbClr val="0000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hu-HU" sz="2000">
                <a:solidFill>
                  <a:srgbClr val="000099"/>
                </a:solidFill>
                <a:latin typeface="Times New Roman" charset="0"/>
                <a:ea typeface="ＭＳ Ｐゴシック" charset="0"/>
              </a:rPr>
              <a:t>Myasthenia gravis:                            Gátló Ach-R ellenes antitestek</a:t>
            </a:r>
          </a:p>
        </p:txBody>
      </p:sp>
      <p:pic>
        <p:nvPicPr>
          <p:cNvPr id="36250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657600"/>
            <a:ext cx="2116138" cy="232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62502" name="Oval 6"/>
          <p:cNvSpPr>
            <a:spLocks noChangeArrowheads="1"/>
          </p:cNvSpPr>
          <p:nvPr/>
        </p:nvSpPr>
        <p:spPr bwMode="auto">
          <a:xfrm>
            <a:off x="1551886" y="5567223"/>
            <a:ext cx="838200" cy="762000"/>
          </a:xfrm>
          <a:prstGeom prst="ellipse">
            <a:avLst/>
          </a:prstGeom>
          <a:gradFill rotWithShape="0">
            <a:gsLst>
              <a:gs pos="0">
                <a:srgbClr val="000099"/>
              </a:gs>
              <a:gs pos="100000">
                <a:srgbClr val="000099">
                  <a:gamma/>
                  <a:shade val="12157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362503" name="Rectangle 7"/>
          <p:cNvSpPr>
            <a:spLocks noChangeArrowheads="1"/>
          </p:cNvSpPr>
          <p:nvPr/>
        </p:nvSpPr>
        <p:spPr bwMode="auto">
          <a:xfrm>
            <a:off x="914400" y="3657600"/>
            <a:ext cx="2286000" cy="2895600"/>
          </a:xfrm>
          <a:prstGeom prst="rect">
            <a:avLst/>
          </a:prstGeom>
          <a:noFill/>
          <a:ln w="76200">
            <a:solidFill>
              <a:srgbClr val="0000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362504" name="Text Box 8"/>
          <p:cNvSpPr txBox="1">
            <a:spLocks noChangeArrowheads="1"/>
          </p:cNvSpPr>
          <p:nvPr/>
        </p:nvSpPr>
        <p:spPr bwMode="auto">
          <a:xfrm>
            <a:off x="5257800" y="4343400"/>
            <a:ext cx="3505200" cy="1323439"/>
          </a:xfrm>
          <a:prstGeom prst="rect">
            <a:avLst/>
          </a:prstGeom>
          <a:noFill/>
          <a:ln w="76200">
            <a:solidFill>
              <a:srgbClr val="0000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hu-HU" sz="2000" dirty="0">
                <a:solidFill>
                  <a:srgbClr val="000099"/>
                </a:solidFill>
                <a:latin typeface="Times New Roman" charset="0"/>
                <a:ea typeface="ＭＳ Ｐゴシック" charset="0"/>
              </a:rPr>
              <a:t>Autoimmun </a:t>
            </a:r>
            <a:r>
              <a:rPr lang="hu-HU" sz="2000" dirty="0" smtClean="0">
                <a:solidFill>
                  <a:srgbClr val="000099"/>
                </a:solidFill>
                <a:latin typeface="Times New Roman" charset="0"/>
                <a:ea typeface="ＭＳ Ｐゴシック" charset="0"/>
              </a:rPr>
              <a:t>thyroiditis </a:t>
            </a:r>
          </a:p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hu-HU" sz="2000" dirty="0" smtClean="0">
                <a:solidFill>
                  <a:srgbClr val="000099"/>
                </a:solidFill>
                <a:latin typeface="Times New Roman" charset="0"/>
                <a:ea typeface="ＭＳ Ｐゴシック" charset="0"/>
              </a:rPr>
              <a:t>(Graves-Basedow):                     </a:t>
            </a:r>
          </a:p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hu-HU" sz="2000" dirty="0" smtClean="0">
                <a:solidFill>
                  <a:srgbClr val="000099"/>
                </a:solidFill>
                <a:latin typeface="Times New Roman" charset="0"/>
                <a:ea typeface="ＭＳ Ｐゴシック" charset="0"/>
              </a:rPr>
              <a:t>serkentő </a:t>
            </a:r>
            <a:r>
              <a:rPr lang="hu-HU" sz="2000" dirty="0">
                <a:solidFill>
                  <a:srgbClr val="000099"/>
                </a:solidFill>
                <a:latin typeface="Times New Roman" charset="0"/>
                <a:ea typeface="ＭＳ Ｐゴシック" charset="0"/>
              </a:rPr>
              <a:t>TSH-R antitestek</a:t>
            </a:r>
            <a:r>
              <a:rPr lang="hu-HU" sz="2000" dirty="0">
                <a:solidFill>
                  <a:srgbClr val="FFFFFF"/>
                </a:solidFill>
                <a:latin typeface="Times New Roman" charset="0"/>
                <a:ea typeface="ＭＳ Ｐゴシック" charset="0"/>
              </a:rPr>
              <a:t>             </a:t>
            </a:r>
          </a:p>
        </p:txBody>
      </p:sp>
      <p:sp>
        <p:nvSpPr>
          <p:cNvPr id="362505" name="Text Box 9"/>
          <p:cNvSpPr txBox="1">
            <a:spLocks noChangeArrowheads="1"/>
          </p:cNvSpPr>
          <p:nvPr/>
        </p:nvSpPr>
        <p:spPr bwMode="auto">
          <a:xfrm>
            <a:off x="533400" y="2819400"/>
            <a:ext cx="914400" cy="39687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hu-HU" sz="2000">
                <a:solidFill>
                  <a:srgbClr val="000099"/>
                </a:solidFill>
                <a:latin typeface="Times New Roman" charset="0"/>
                <a:ea typeface="ＭＳ Ｐゴシック" charset="0"/>
              </a:rPr>
              <a:t>IZOM</a:t>
            </a:r>
          </a:p>
        </p:txBody>
      </p:sp>
      <p:sp>
        <p:nvSpPr>
          <p:cNvPr id="362506" name="Text Box 10"/>
          <p:cNvSpPr txBox="1">
            <a:spLocks noChangeArrowheads="1"/>
          </p:cNvSpPr>
          <p:nvPr/>
        </p:nvSpPr>
        <p:spPr bwMode="auto">
          <a:xfrm>
            <a:off x="1066800" y="6172200"/>
            <a:ext cx="2133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hu-HU" sz="2000" dirty="0">
                <a:solidFill>
                  <a:srgbClr val="FF0000"/>
                </a:solidFill>
                <a:latin typeface="Times New Roman" charset="0"/>
                <a:ea typeface="ＭＳ Ｐゴシック" charset="0"/>
              </a:rPr>
              <a:t>pajzsmirigy sejt</a:t>
            </a:r>
          </a:p>
        </p:txBody>
      </p:sp>
      <p:sp>
        <p:nvSpPr>
          <p:cNvPr id="2" name="Right Arrow 1"/>
          <p:cNvSpPr/>
          <p:nvPr/>
        </p:nvSpPr>
        <p:spPr bwMode="auto">
          <a:xfrm>
            <a:off x="2390086" y="5666839"/>
            <a:ext cx="311869" cy="223009"/>
          </a:xfrm>
          <a:prstGeom prst="rightArrow">
            <a:avLst/>
          </a:prstGeom>
          <a:solidFill>
            <a:srgbClr val="26267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41321" y="5727972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tiroxin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63142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155" name="Text Box 3"/>
          <p:cNvSpPr txBox="1">
            <a:spLocks noChangeArrowheads="1"/>
          </p:cNvSpPr>
          <p:nvPr/>
        </p:nvSpPr>
        <p:spPr bwMode="auto">
          <a:xfrm>
            <a:off x="323850" y="0"/>
            <a:ext cx="8640763" cy="579438"/>
          </a:xfrm>
          <a:prstGeom prst="rect">
            <a:avLst/>
          </a:prstGeom>
          <a:solidFill>
            <a:srgbClr val="0000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hu-HU" sz="3200" dirty="0" smtClean="0">
                <a:solidFill>
                  <a:srgbClr val="FFFF00"/>
                </a:solidFill>
                <a:latin typeface="Comic Sans MS" charset="0"/>
                <a:ea typeface="ＭＳ Ｐゴシック" charset="0"/>
                <a:cs typeface="Arial Unicode MS" charset="0"/>
              </a:rPr>
              <a:t>Hypo- és hyperthyreoditis </a:t>
            </a:r>
            <a:endParaRPr lang="hu-HU" sz="2400" dirty="0">
              <a:solidFill>
                <a:srgbClr val="FFFF00"/>
              </a:solidFill>
              <a:latin typeface="Comic Sans MS" charset="0"/>
              <a:ea typeface="ＭＳ Ｐゴシック" charset="0"/>
              <a:cs typeface="Arial Unicode MS" charset="0"/>
            </a:endParaRPr>
          </a:p>
        </p:txBody>
      </p:sp>
      <p:sp>
        <p:nvSpPr>
          <p:cNvPr id="305157" name="Rectangle 5"/>
          <p:cNvSpPr>
            <a:spLocks noChangeArrowheads="1"/>
          </p:cNvSpPr>
          <p:nvPr/>
        </p:nvSpPr>
        <p:spPr bwMode="auto">
          <a:xfrm>
            <a:off x="1714500" y="11572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FFFF00"/>
              </a:solidFill>
              <a:latin typeface="Comic Sans MS" charset="0"/>
              <a:ea typeface="ＭＳ Ｐゴシック" charset="0"/>
              <a:cs typeface="Arial Unicode MS" charset="0"/>
            </a:endParaRPr>
          </a:p>
        </p:txBody>
      </p:sp>
      <p:graphicFrame>
        <p:nvGraphicFramePr>
          <p:cNvPr id="137219" name="Object 6"/>
          <p:cNvGraphicFramePr>
            <a:graphicFrameLocks noChangeAspect="1"/>
          </p:cNvGraphicFramePr>
          <p:nvPr/>
        </p:nvGraphicFramePr>
        <p:xfrm>
          <a:off x="5156200" y="877888"/>
          <a:ext cx="3530600" cy="5935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663" r:id="rId3" imgW="5714286" imgH="4544059" progId="PBrush">
                  <p:embed/>
                </p:oleObj>
              </mc:Choice>
              <mc:Fallback>
                <p:oleObj r:id="rId3" imgW="5714286" imgH="4544059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56700" b="8426"/>
                      <a:stretch>
                        <a:fillRect/>
                      </a:stretch>
                    </p:blipFill>
                    <p:spPr bwMode="auto">
                      <a:xfrm>
                        <a:off x="5156200" y="877888"/>
                        <a:ext cx="3530600" cy="59356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5159" name="Object 7"/>
          <p:cNvGraphicFramePr>
            <a:graphicFrameLocks noChangeAspect="1"/>
          </p:cNvGraphicFramePr>
          <p:nvPr/>
        </p:nvGraphicFramePr>
        <p:xfrm>
          <a:off x="539750" y="836613"/>
          <a:ext cx="8153400" cy="5976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664" r:id="rId5" imgW="5714286" imgH="4544059" progId="PBrush">
                  <p:embed/>
                </p:oleObj>
              </mc:Choice>
              <mc:Fallback>
                <p:oleObj r:id="rId5" imgW="5714286" imgH="4544059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7788"/>
                      <a:stretch>
                        <a:fillRect/>
                      </a:stretch>
                    </p:blipFill>
                    <p:spPr bwMode="auto">
                      <a:xfrm>
                        <a:off x="539750" y="836613"/>
                        <a:ext cx="8153400" cy="59769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680950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4546" name="Picture 2" descr="myasthenia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914400"/>
            <a:ext cx="41148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4547" name="Picture 3" descr="myasthenia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3429000"/>
            <a:ext cx="4191000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4548" name="Text Box 4"/>
          <p:cNvSpPr txBox="1">
            <a:spLocks noChangeArrowheads="1"/>
          </p:cNvSpPr>
          <p:nvPr/>
        </p:nvSpPr>
        <p:spPr bwMode="auto">
          <a:xfrm>
            <a:off x="5715000" y="2514600"/>
            <a:ext cx="30480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hu-HU" sz="4000" b="1">
                <a:solidFill>
                  <a:srgbClr val="000066"/>
                </a:solidFill>
                <a:latin typeface="Times New Roman" charset="0"/>
                <a:ea typeface="ＭＳ Ｐゴシック" charset="0"/>
              </a:rPr>
              <a:t>Myasthenia     	gravis</a:t>
            </a:r>
            <a:endParaRPr lang="hu-HU" sz="200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0218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6594" name="Picture 2" descr="myasthen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990600"/>
            <a:ext cx="4953000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6595" name="Text Box 3"/>
          <p:cNvSpPr txBox="1">
            <a:spLocks noChangeArrowheads="1"/>
          </p:cNvSpPr>
          <p:nvPr/>
        </p:nvSpPr>
        <p:spPr bwMode="auto">
          <a:xfrm>
            <a:off x="304800" y="304800"/>
            <a:ext cx="9144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hu-HU" sz="3600" b="1" dirty="0">
                <a:solidFill>
                  <a:srgbClr val="000066"/>
                </a:solidFill>
                <a:latin typeface="Times New Roman" charset="0"/>
                <a:ea typeface="ＭＳ Ｐゴシック" charset="0"/>
              </a:rPr>
              <a:t>Myasthenia gravis + </a:t>
            </a:r>
            <a:r>
              <a:rPr lang="hu-HU" sz="3600" b="1" dirty="0" smtClean="0">
                <a:solidFill>
                  <a:srgbClr val="000066"/>
                </a:solidFill>
                <a:latin typeface="Times New Roman" charset="0"/>
                <a:ea typeface="ＭＳ Ｐゴシック" charset="0"/>
              </a:rPr>
              <a:t>autoimmun thyroiditis</a:t>
            </a:r>
            <a:endParaRPr lang="hu-HU" sz="2000" dirty="0">
              <a:solidFill>
                <a:srgbClr val="000066"/>
              </a:solidFill>
              <a:latin typeface="Times New Roman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43602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42" name="Text Box 2"/>
          <p:cNvSpPr txBox="1">
            <a:spLocks noChangeArrowheads="1"/>
          </p:cNvSpPr>
          <p:nvPr/>
        </p:nvSpPr>
        <p:spPr bwMode="auto">
          <a:xfrm>
            <a:off x="914400" y="381000"/>
            <a:ext cx="7391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hu-HU" sz="3600" b="1">
                <a:solidFill>
                  <a:srgbClr val="000099"/>
                </a:solidFill>
                <a:latin typeface="Times New Roman" charset="0"/>
                <a:ea typeface="ＭＳ Ｐゴシック" charset="0"/>
              </a:rPr>
              <a:t>III. típusú túlérzékenységi reakció</a:t>
            </a:r>
            <a:endParaRPr lang="hu-HU" sz="200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368643" name="Text Box 3"/>
          <p:cNvSpPr txBox="1">
            <a:spLocks noChangeArrowheads="1"/>
          </p:cNvSpPr>
          <p:nvPr/>
        </p:nvSpPr>
        <p:spPr bwMode="auto">
          <a:xfrm>
            <a:off x="1066800" y="1143000"/>
            <a:ext cx="70104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hu-HU" sz="3200">
                <a:solidFill>
                  <a:srgbClr val="000099"/>
                </a:solidFill>
                <a:latin typeface="Times New Roman" charset="0"/>
                <a:ea typeface="ＭＳ Ｐゴシック" charset="0"/>
              </a:rPr>
              <a:t>Antigén-antitest komplex által közvetített (immunkomplex betegség)</a:t>
            </a:r>
          </a:p>
        </p:txBody>
      </p:sp>
      <p:sp>
        <p:nvSpPr>
          <p:cNvPr id="368644" name="Text Box 4"/>
          <p:cNvSpPr txBox="1">
            <a:spLocks noChangeArrowheads="1"/>
          </p:cNvSpPr>
          <p:nvPr/>
        </p:nvSpPr>
        <p:spPr bwMode="auto">
          <a:xfrm>
            <a:off x="2590800" y="2590800"/>
            <a:ext cx="3352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hu-HU" sz="2400" b="1">
                <a:solidFill>
                  <a:srgbClr val="000099"/>
                </a:solidFill>
                <a:latin typeface="Times New Roman" charset="0"/>
                <a:ea typeface="ＭＳ Ｐゴシック" charset="0"/>
              </a:rPr>
              <a:t>2-8 óra</a:t>
            </a:r>
          </a:p>
        </p:txBody>
      </p:sp>
      <p:sp>
        <p:nvSpPr>
          <p:cNvPr id="368645" name="Text Box 5"/>
          <p:cNvSpPr txBox="1">
            <a:spLocks noChangeArrowheads="1"/>
          </p:cNvSpPr>
          <p:nvPr/>
        </p:nvSpPr>
        <p:spPr bwMode="auto">
          <a:xfrm>
            <a:off x="990600" y="3962400"/>
            <a:ext cx="7543800" cy="1630363"/>
          </a:xfrm>
          <a:prstGeom prst="rect">
            <a:avLst/>
          </a:prstGeom>
          <a:noFill/>
          <a:ln w="76200">
            <a:solidFill>
              <a:srgbClr val="0000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hu-HU" sz="3200">
                <a:solidFill>
                  <a:srgbClr val="000099"/>
                </a:solidFill>
                <a:latin typeface="Times New Roman" charset="0"/>
                <a:ea typeface="ＭＳ Ｐゴシック" charset="0"/>
              </a:rPr>
              <a:t>Vérlemezke aggregáció, komplement aktiválás, kemotaxis, makrofág aktiváció </a:t>
            </a:r>
            <a:r>
              <a:rPr lang="hu-HU" sz="3200">
                <a:solidFill>
                  <a:srgbClr val="000099"/>
                </a:solidFill>
                <a:latin typeface="Times New Roman" charset="0"/>
                <a:ea typeface="ＭＳ Ｐゴシック" charset="0"/>
                <a:sym typeface="Symbol" charset="0"/>
              </a:rPr>
              <a:t> szövetkárosodás (erek, vese, ízület)</a:t>
            </a:r>
            <a:endParaRPr lang="hu-HU" sz="3200">
              <a:solidFill>
                <a:srgbClr val="000099"/>
              </a:solidFill>
              <a:latin typeface="Times New Roman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4792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7069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37940042"/>
              </p:ext>
            </p:extLst>
          </p:nvPr>
        </p:nvGraphicFramePr>
        <p:xfrm>
          <a:off x="180975" y="1040309"/>
          <a:ext cx="8782050" cy="4727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841" name="Image" r:id="rId4" imgW="8780798" imgH="4727144" progId="Photoshop.Image.5">
                  <p:embed/>
                </p:oleObj>
              </mc:Choice>
              <mc:Fallback>
                <p:oleObj name="Image" r:id="rId4" imgW="8780798" imgH="4727144" progId="Photoshop.Image.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0975" y="1040309"/>
                        <a:ext cx="8782050" cy="4727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24929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2738" name="Picture 2" descr="sle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0"/>
            <a:ext cx="4648200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2739" name="Picture 3" descr="SLEkidne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962400"/>
            <a:ext cx="3486150" cy="2266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2740" name="Picture 4" descr="synoviti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4038600"/>
            <a:ext cx="36576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2741" name="Picture 5" descr="vasculiti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752600"/>
            <a:ext cx="3019425" cy="186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2742" name="Text Box 6"/>
          <p:cNvSpPr txBox="1">
            <a:spLocks noChangeArrowheads="1"/>
          </p:cNvSpPr>
          <p:nvPr/>
        </p:nvSpPr>
        <p:spPr bwMode="auto">
          <a:xfrm>
            <a:off x="6248400" y="533400"/>
            <a:ext cx="18288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hu-HU" sz="4400" b="1">
                <a:solidFill>
                  <a:srgbClr val="000066"/>
                </a:solidFill>
                <a:latin typeface="Times New Roman" charset="0"/>
                <a:ea typeface="ＭＳ Ｐゴシック" charset="0"/>
              </a:rPr>
              <a:t>SLE</a:t>
            </a:r>
            <a:endParaRPr lang="hu-HU" sz="4400">
              <a:solidFill>
                <a:srgbClr val="000066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372743" name="Text Box 7"/>
          <p:cNvSpPr txBox="1">
            <a:spLocks noChangeArrowheads="1"/>
          </p:cNvSpPr>
          <p:nvPr/>
        </p:nvSpPr>
        <p:spPr bwMode="auto">
          <a:xfrm>
            <a:off x="5715000" y="3200400"/>
            <a:ext cx="1981200" cy="39687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hu-HU" sz="2000">
                <a:solidFill>
                  <a:srgbClr val="000099"/>
                </a:solidFill>
                <a:latin typeface="Times New Roman" charset="0"/>
                <a:ea typeface="ＭＳ Ｐゴシック" charset="0"/>
              </a:rPr>
              <a:t>Ér: vasculitis</a:t>
            </a:r>
            <a:endParaRPr lang="hu-HU" sz="200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372744" name="Text Box 8"/>
          <p:cNvSpPr txBox="1">
            <a:spLocks noChangeArrowheads="1"/>
          </p:cNvSpPr>
          <p:nvPr/>
        </p:nvSpPr>
        <p:spPr bwMode="auto">
          <a:xfrm>
            <a:off x="685800" y="5867400"/>
            <a:ext cx="2133600" cy="39687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hu-HU" sz="2000">
                <a:solidFill>
                  <a:srgbClr val="000099"/>
                </a:solidFill>
                <a:latin typeface="Times New Roman" charset="0"/>
                <a:ea typeface="ＭＳ Ｐゴシック" charset="0"/>
              </a:rPr>
              <a:t>Vese: nephritis</a:t>
            </a:r>
            <a:endParaRPr lang="hu-HU" sz="200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372745" name="Text Box 9"/>
          <p:cNvSpPr txBox="1">
            <a:spLocks noChangeArrowheads="1"/>
          </p:cNvSpPr>
          <p:nvPr/>
        </p:nvSpPr>
        <p:spPr bwMode="auto">
          <a:xfrm>
            <a:off x="4953000" y="5943600"/>
            <a:ext cx="1981200" cy="39687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hu-HU" sz="2000">
                <a:solidFill>
                  <a:srgbClr val="000099"/>
                </a:solidFill>
                <a:latin typeface="Times New Roman" charset="0"/>
                <a:ea typeface="ＭＳ Ｐゴシック" charset="0"/>
              </a:rPr>
              <a:t>Ízület: arthritis</a:t>
            </a:r>
            <a:endParaRPr lang="hu-HU" sz="200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9107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786" name="Text Box 2"/>
          <p:cNvSpPr txBox="1">
            <a:spLocks noChangeArrowheads="1"/>
          </p:cNvSpPr>
          <p:nvPr/>
        </p:nvSpPr>
        <p:spPr bwMode="auto">
          <a:xfrm>
            <a:off x="381000" y="304800"/>
            <a:ext cx="83820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hu-HU" sz="3600" b="1">
                <a:solidFill>
                  <a:srgbClr val="000099"/>
                </a:solidFill>
                <a:latin typeface="Times New Roman" charset="0"/>
                <a:ea typeface="ＭＳ Ｐゴシック" charset="0"/>
              </a:rPr>
              <a:t>IV. típusú túlérzékenységi reakció (késői típusú túlérzékenységi reakció, DTH)     </a:t>
            </a:r>
            <a:endParaRPr lang="hu-HU" sz="200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374787" name="Text Box 3"/>
          <p:cNvSpPr txBox="1">
            <a:spLocks noChangeArrowheads="1"/>
          </p:cNvSpPr>
          <p:nvPr/>
        </p:nvSpPr>
        <p:spPr bwMode="auto">
          <a:xfrm>
            <a:off x="3048000" y="30480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hu-HU" sz="2400" b="1">
                <a:solidFill>
                  <a:srgbClr val="000099"/>
                </a:solidFill>
                <a:latin typeface="Times New Roman" charset="0"/>
                <a:ea typeface="ＭＳ Ｐゴシック" charset="0"/>
              </a:rPr>
              <a:t>T sejtek közvetítik</a:t>
            </a:r>
            <a:endParaRPr lang="hu-HU" sz="200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374788" name="Text Box 4"/>
          <p:cNvSpPr txBox="1">
            <a:spLocks noChangeArrowheads="1"/>
          </p:cNvSpPr>
          <p:nvPr/>
        </p:nvSpPr>
        <p:spPr bwMode="auto">
          <a:xfrm>
            <a:off x="2819400" y="2057400"/>
            <a:ext cx="3200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hu-HU" sz="2000" b="1">
                <a:solidFill>
                  <a:srgbClr val="000099"/>
                </a:solidFill>
                <a:latin typeface="Times New Roman" charset="0"/>
                <a:ea typeface="ＭＳ Ｐゴシック" charset="0"/>
              </a:rPr>
              <a:t>2-3 nap alatt alakul ki</a:t>
            </a:r>
            <a:endParaRPr lang="hu-HU" sz="200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374789" name="Text Box 5"/>
          <p:cNvSpPr txBox="1">
            <a:spLocks noChangeArrowheads="1"/>
          </p:cNvSpPr>
          <p:nvPr/>
        </p:nvSpPr>
        <p:spPr bwMode="auto">
          <a:xfrm>
            <a:off x="685800" y="4648200"/>
            <a:ext cx="8153400" cy="1630363"/>
          </a:xfrm>
          <a:prstGeom prst="rect">
            <a:avLst/>
          </a:prstGeom>
          <a:noFill/>
          <a:ln w="76200">
            <a:solidFill>
              <a:srgbClr val="0000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hu-HU" sz="3200">
                <a:solidFill>
                  <a:srgbClr val="000099"/>
                </a:solidFill>
                <a:latin typeface="Times New Roman" charset="0"/>
                <a:ea typeface="ＭＳ Ｐゴシック" charset="0"/>
                <a:sym typeface="Symbol" charset="0"/>
              </a:rPr>
              <a:t> leukocita adhézió, makrofág aktiváció, kemotaxis, fibroblaszt aktiváció, angiogenezis, helyi gyulladás</a:t>
            </a:r>
            <a:endParaRPr lang="hu-HU" sz="2000">
              <a:solidFill>
                <a:srgbClr val="000099"/>
              </a:solidFill>
              <a:latin typeface="Times New Roman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7492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586" name="Text Box 2"/>
          <p:cNvSpPr txBox="1">
            <a:spLocks noChangeArrowheads="1"/>
          </p:cNvSpPr>
          <p:nvPr/>
        </p:nvSpPr>
        <p:spPr bwMode="auto">
          <a:xfrm>
            <a:off x="304800" y="152400"/>
            <a:ext cx="85344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hu-HU" sz="4000" b="1">
                <a:solidFill>
                  <a:srgbClr val="000066"/>
                </a:solidFill>
                <a:latin typeface="Times New Roman" charset="0"/>
                <a:ea typeface="ＭＳ Ｐゴシック" charset="0"/>
              </a:rPr>
              <a:t>I. típusú túlérzékenységi reakció             </a:t>
            </a:r>
            <a:r>
              <a:rPr lang="hu-HU" sz="2400" b="1">
                <a:solidFill>
                  <a:srgbClr val="000066"/>
                </a:solidFill>
                <a:latin typeface="Times New Roman" charset="0"/>
                <a:ea typeface="ＭＳ Ｐゴシック" charset="0"/>
              </a:rPr>
              <a:t>(azonnali típusú túlérzékenységi reakció)</a:t>
            </a:r>
            <a:endParaRPr lang="hu-HU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323587" name="Text Box 3"/>
          <p:cNvSpPr txBox="1">
            <a:spLocks noChangeArrowheads="1"/>
          </p:cNvSpPr>
          <p:nvPr/>
        </p:nvSpPr>
        <p:spPr bwMode="auto">
          <a:xfrm>
            <a:off x="2895600" y="2590800"/>
            <a:ext cx="3505200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hu-HU" sz="2000" b="1">
                <a:solidFill>
                  <a:srgbClr val="000066"/>
                </a:solidFill>
                <a:latin typeface="Times New Roman" charset="0"/>
                <a:ea typeface="ＭＳ Ｐゴシック" charset="0"/>
              </a:rPr>
              <a:t>Perceken belül kialakul</a:t>
            </a:r>
          </a:p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hu-HU" sz="2000" b="1">
                <a:solidFill>
                  <a:srgbClr val="000066"/>
                </a:solidFill>
                <a:latin typeface="Times New Roman" charset="0"/>
                <a:ea typeface="ＭＳ Ｐゴシック" charset="0"/>
              </a:rPr>
              <a:t>IgE által közvetített reakció</a:t>
            </a:r>
            <a:endParaRPr lang="hu-HU" sz="200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08489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76834" name="Object 2"/>
          <p:cNvGraphicFramePr>
            <a:graphicFrameLocks noChangeAspect="1"/>
          </p:cNvGraphicFramePr>
          <p:nvPr/>
        </p:nvGraphicFramePr>
        <p:xfrm>
          <a:off x="1414463" y="1306513"/>
          <a:ext cx="6316662" cy="4244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985" name="Image" r:id="rId4" imgW="6315567" imgH="4244264" progId="Photoshop.Image.5">
                  <p:embed/>
                </p:oleObj>
              </mc:Choice>
              <mc:Fallback>
                <p:oleObj name="Image" r:id="rId4" imgW="6315567" imgH="4244264" progId="Photoshop.Image.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14463" y="1306513"/>
                        <a:ext cx="6316662" cy="4244975"/>
                      </a:xfrm>
                      <a:prstGeom prst="rect">
                        <a:avLst/>
                      </a:prstGeom>
                      <a:noFill/>
                      <a:ln w="76200">
                        <a:solidFill>
                          <a:srgbClr val="000099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6835" name="Rectangle 3"/>
          <p:cNvSpPr>
            <a:spLocks noChangeArrowheads="1"/>
          </p:cNvSpPr>
          <p:nvPr/>
        </p:nvSpPr>
        <p:spPr bwMode="auto">
          <a:xfrm>
            <a:off x="1371600" y="1295400"/>
            <a:ext cx="6324600" cy="762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36952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82" name="Picture 2" descr="anaphylaxi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0" y="2919413"/>
            <a:ext cx="1143000" cy="101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883" name="Picture 3" descr="manto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133600"/>
            <a:ext cx="5716588" cy="427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884" name="Picture 4" descr="tbtes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4114800"/>
            <a:ext cx="3200400" cy="2533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8885" name="Text Box 5"/>
          <p:cNvSpPr txBox="1">
            <a:spLocks noChangeArrowheads="1"/>
          </p:cNvSpPr>
          <p:nvPr/>
        </p:nvSpPr>
        <p:spPr bwMode="auto">
          <a:xfrm>
            <a:off x="2057400" y="609600"/>
            <a:ext cx="56388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hu-HU" sz="4400" b="1">
                <a:solidFill>
                  <a:srgbClr val="000066"/>
                </a:solidFill>
                <a:latin typeface="Times New Roman" charset="0"/>
                <a:ea typeface="ＭＳ Ｐゴシック" charset="0"/>
              </a:rPr>
              <a:t>Tuberkulin bőrpróba</a:t>
            </a:r>
            <a:endParaRPr lang="hu-HU" sz="2000">
              <a:solidFill>
                <a:srgbClr val="000066"/>
              </a:solidFill>
              <a:latin typeface="Times New Roman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60876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0930" name="Picture 2" descr="28NickelDermatiti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828800"/>
            <a:ext cx="6097588" cy="4402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0931" name="Text Box 3"/>
          <p:cNvSpPr txBox="1">
            <a:spLocks noChangeArrowheads="1"/>
          </p:cNvSpPr>
          <p:nvPr/>
        </p:nvSpPr>
        <p:spPr bwMode="auto">
          <a:xfrm>
            <a:off x="3276600" y="609600"/>
            <a:ext cx="28194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hu-HU" sz="4000" b="1">
                <a:solidFill>
                  <a:srgbClr val="000066"/>
                </a:solidFill>
                <a:latin typeface="Times New Roman" charset="0"/>
                <a:ea typeface="ＭＳ Ｐゴシック" charset="0"/>
              </a:rPr>
              <a:t>Ni-ekcéma</a:t>
            </a:r>
            <a:endParaRPr lang="hu-HU" sz="2000">
              <a:solidFill>
                <a:srgbClr val="000066"/>
              </a:solidFill>
              <a:latin typeface="Times New Roman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28953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78" name="Text Box 2"/>
          <p:cNvSpPr txBox="1">
            <a:spLocks noChangeArrowheads="1"/>
          </p:cNvSpPr>
          <p:nvPr/>
        </p:nvSpPr>
        <p:spPr bwMode="auto">
          <a:xfrm>
            <a:off x="2362200" y="685800"/>
            <a:ext cx="43434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hu-HU" sz="4000" b="1">
                <a:solidFill>
                  <a:srgbClr val="000066"/>
                </a:solidFill>
                <a:latin typeface="Times New Roman" charset="0"/>
                <a:ea typeface="ＭＳ Ｐゴシック" charset="0"/>
              </a:rPr>
              <a:t>Cr-ekcéma</a:t>
            </a:r>
            <a:endParaRPr lang="hu-HU" sz="2000">
              <a:solidFill>
                <a:srgbClr val="000066"/>
              </a:solidFill>
              <a:latin typeface="Times New Roman" charset="0"/>
              <a:ea typeface="ＭＳ Ｐゴシック" charset="0"/>
            </a:endParaRPr>
          </a:p>
        </p:txBody>
      </p:sp>
      <p:graphicFrame>
        <p:nvGraphicFramePr>
          <p:cNvPr id="382979" name="Object 3"/>
          <p:cNvGraphicFramePr>
            <a:graphicFrameLocks noChangeAspect="1"/>
          </p:cNvGraphicFramePr>
          <p:nvPr/>
        </p:nvGraphicFramePr>
        <p:xfrm>
          <a:off x="1295400" y="1524000"/>
          <a:ext cx="6705600" cy="511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29" name="Image" r:id="rId4" imgW="7865867" imgH="5997882" progId="Photoshop.Image.5">
                  <p:embed/>
                </p:oleObj>
              </mc:Choice>
              <mc:Fallback>
                <p:oleObj name="Image" r:id="rId4" imgW="7865867" imgH="5997882" progId="Photoshop.Image.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5400" y="1524000"/>
                        <a:ext cx="6705600" cy="5111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497996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32243-145F-4A78-AA1B-AF65925E8E4A}" type="slidenum">
              <a:rPr lang="en-US" smtClean="0">
                <a:solidFill>
                  <a:srgbClr val="000000"/>
                </a:solidFill>
                <a:latin typeface="Times New Roman"/>
              </a:rPr>
              <a:pPr/>
              <a:t>44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10306" name="Picture 2" descr="http://upload.wikimedia.org/wikipedia/commons/2/20/Sarcoidosis_signs_and_symptoms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00" y="1000108"/>
            <a:ext cx="3242016" cy="5616604"/>
          </a:xfrm>
          <a:prstGeom prst="rect">
            <a:avLst/>
          </a:prstGeom>
          <a:noFill/>
        </p:spPr>
      </p:pic>
      <p:pic>
        <p:nvPicPr>
          <p:cNvPr id="4" name="Picture 8" descr="Granuloma annular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7752" y="4000504"/>
            <a:ext cx="3571900" cy="2686690"/>
          </a:xfrm>
          <a:prstGeom prst="rect">
            <a:avLst/>
          </a:prstGeom>
          <a:noFill/>
        </p:spPr>
      </p:pic>
      <p:sp>
        <p:nvSpPr>
          <p:cNvPr id="5" name="AutoShape 3"/>
          <p:cNvSpPr>
            <a:spLocks noChangeArrowheads="1"/>
          </p:cNvSpPr>
          <p:nvPr/>
        </p:nvSpPr>
        <p:spPr bwMode="auto">
          <a:xfrm>
            <a:off x="428596" y="214290"/>
            <a:ext cx="8351663" cy="783924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EBFA"/>
              </a:gs>
              <a:gs pos="30000">
                <a:srgbClr val="C4D6EB"/>
              </a:gs>
              <a:gs pos="60001">
                <a:srgbClr val="85C2FF"/>
              </a:gs>
              <a:gs pos="100000">
                <a:srgbClr val="5E9E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FFFF00"/>
              </a:solidFill>
              <a:latin typeface="Comic Sans MS" pitchFamily="66" charset="0"/>
            </a:endParaRPr>
          </a:p>
        </p:txBody>
      </p:sp>
      <p:sp>
        <p:nvSpPr>
          <p:cNvPr id="6" name="Szövegdoboz 1"/>
          <p:cNvSpPr txBox="1">
            <a:spLocks noChangeArrowheads="1"/>
          </p:cNvSpPr>
          <p:nvPr/>
        </p:nvSpPr>
        <p:spPr bwMode="auto">
          <a:xfrm>
            <a:off x="500034" y="285728"/>
            <a:ext cx="74168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hu-HU" sz="3200" b="1" dirty="0" smtClean="0">
                <a:solidFill>
                  <a:srgbClr val="000066"/>
                </a:solidFill>
                <a:latin typeface="Comic Sans MS" pitchFamily="66" charset="0"/>
              </a:rPr>
              <a:t>               </a:t>
            </a:r>
            <a:r>
              <a:rPr lang="hu-HU" sz="3200" b="1" dirty="0" err="1" smtClean="0">
                <a:solidFill>
                  <a:srgbClr val="000066"/>
                </a:solidFill>
                <a:latin typeface="Comic Sans MS" pitchFamily="66" charset="0"/>
              </a:rPr>
              <a:t>Granuloma</a:t>
            </a:r>
            <a:r>
              <a:rPr lang="hu-HU" sz="3200" b="1" dirty="0" smtClean="0">
                <a:solidFill>
                  <a:srgbClr val="000066"/>
                </a:solidFill>
                <a:latin typeface="Comic Sans MS" pitchFamily="66" charset="0"/>
              </a:rPr>
              <a:t> képződés</a:t>
            </a:r>
            <a:endParaRPr lang="en-US" sz="3200" b="1" dirty="0">
              <a:solidFill>
                <a:srgbClr val="000066"/>
              </a:solidFill>
              <a:latin typeface="Comic Sans MS" pitchFamily="66" charset="0"/>
            </a:endParaRPr>
          </a:p>
        </p:txBody>
      </p:sp>
      <p:pic>
        <p:nvPicPr>
          <p:cNvPr id="610308" name="Picture 4" descr="http://yale.edu/imaging/cases/sarcoidosis/graphics/rad1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57752" y="1088764"/>
            <a:ext cx="3433755" cy="2802177"/>
          </a:xfrm>
          <a:prstGeom prst="rect">
            <a:avLst/>
          </a:prstGeom>
          <a:noFill/>
        </p:spPr>
      </p:pic>
      <p:sp>
        <p:nvSpPr>
          <p:cNvPr id="8" name="Szövegdoboz 7"/>
          <p:cNvSpPr txBox="1"/>
          <p:nvPr/>
        </p:nvSpPr>
        <p:spPr>
          <a:xfrm>
            <a:off x="5500694" y="3429000"/>
            <a:ext cx="29289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hu-HU" sz="2400" dirty="0" err="1" smtClean="0">
                <a:solidFill>
                  <a:srgbClr val="000000"/>
                </a:solidFill>
                <a:latin typeface="Comic Sans MS" pitchFamily="66" charset="0"/>
              </a:rPr>
              <a:t>sarcoidosis</a:t>
            </a:r>
            <a:endParaRPr lang="hu-HU" sz="2400" dirty="0">
              <a:solidFill>
                <a:srgbClr val="00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98423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6994" name="Picture 2" descr="https://encrypted-tbn1.gstatic.com/images?q=tbn:ANd9GcQtZkxh8Cll-oxc7vpOa-yBob52uHTXltP6Qz50lmlBgCTTFeb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428868"/>
            <a:ext cx="4131626" cy="3214710"/>
          </a:xfrm>
          <a:prstGeom prst="rect">
            <a:avLst/>
          </a:prstGeom>
          <a:noFill/>
        </p:spPr>
      </p:pic>
      <p:sp>
        <p:nvSpPr>
          <p:cNvPr id="596996" name="AutoShape 4" descr="data:image/jpeg;base64,/9j/4AAQSkZJRgABAQAAAQABAAD/2wCEAAkGBxQTEhUUExQVFRUXGBcVFxgXFxcVFRQVFBQXFhUUFRQYHCggGBolHBQUITEhJSkrLi4uFx8zODMsNygtLisBCgoKDg0OGhAQGiwcHCQsLCwsLCwsLCwsLCwsLCwsLCwsLCwsLCwsLCwsLCwsLCwsLCwsLCwsLCwsLCwsLCwsLP/AABEIAMMBAwMBIgACEQEDEQH/xAAbAAACAwEBAQAAAAAAAAAAAAADBAABAgUGB//EADIQAAIBAwIEBAYDAQACAwAAAAABAgMRIQQxEkFRYQVxgfCRobHB0eETIvEyFGIVQlL/xAAZAQADAQEBAAAAAAAAAAAAAAAAAQIDBAX/xAAkEQEBAAICAgMAAQUAAAAAAAAAAQIRAzEEIRJBURMUIjJhcf/aAAwDAQACEQMRAD8A+XGiJFoAtIli7FpAFKJpIsvhAIokSNlWEamSxuKLSAMqJaRqw3Q0UnknLKY9rw48s7rGEjXD6nUj4S3zJPwprmZ/z4Nf6Xk/HKRqwzPSSXJmP4pPaLv5Gkzxv2yvHlPVgCgWkP0fDJS3wvmdOn4dFY/0yz58Z17b8fiZ5d+nnVBlWPWU/Db8vkL63wdNN8+xE8mb9xrl4Xr1XmrMqwxUpcLt7sD4Dpllm44ssbjdUNozIIRR7DSG0VYLKPMq1wALKYRoykBBlWN2JJe+gANmbBOEygDFyG+FlgEiiyy0hhaRC0jVgDMUHoUHJ2S/RmlTuz0vhOlSRhy8vx9Tt1ePwfye70HpPAU8yz8kMS8FhyR3dOupnU9jkueV+3o48WM9SPPPwKPIn/wSXNnfpU2aSuHzz/U3iw/I88vDoR2WTpaXSqyCyoJBadSyM7be2uOMk9N/wJGVpuLkSjJy7nTpwSQSbTldOd/4HYHDRZyjrtJglRfcfxGLmy0nQJS0th900SrDHT31DSpVUNPdGNTFWdhrTT6Lb5i+sb8/sKw/t47xLR57nJnSaZ66tTTEq2lT3NeLluH/ABhz8E5P9V5uUS+Bncjoo3Df+GuhtfI/Iwx8L9rzjp25GVE9HLw2+EAr+DtCnk/oz8L8rgWMJDmo07i8i849NjpxymU3HFnx5YXVBaKYUHNFIYsZ4QljPkBMObIEUfdiAFpFxREbsMM2NIjNxV/uTldTasMbldQ94Vp7u56bSQtg5XhcMHaoK3mefnlu7r2eLGY4yQypEeWVYd0umdrshWWWmFEXlKXPHyHKl7iOom75GUCqYBQpuTMylxSOz4fSjHLsTrZ5XXQui0fCtv0arRaaw7PCyvoE/kT2/Bp59/cq66RjPuhOJE1bl8SSMgYdST/wwptrKGHO230/IGrO+/4C6ViYowxv2/1hq8bxtZdL7fIFRhZfsJGrfDW2zxdW8txwq5lfR9BKroz0DabS2Xp6tklTjzt28w+KfnXm5aNJhoaZcjq6iiv8FITsxWaXjnsehpElsL6iAwq98Cdeq8kWHrbznjMU07HAit9z0+tpbnnK0bTaOnx8tXTm8zDeG/wFRRiWA8oZx/hiaR2vLCdjLRtdLGHuBIyicKIAERpXLjE0MKjAPpKdwUp2ulzwdLQ07I5ebK707vGxnbp6KNkdKm7CFBcx6kzjrvO6Sk3lnQm7cxXTzxgFqazHtOtiVayTyxLUVTf8F3dvBivG+wqqSL0dO7uzqQpL3uJaWFo5G4y7/Qcvop2Ysr3SSwSo7mYSXLPmYnPsI61xe8GJs1JPn9TLGUDc/QlKSb6m208M04xxZWsreYqvFuTxnYzCpj7A6sgTnkcqcofhLPJL6mdXq1FWt9/QWdVfAlSlxJZK2iYzftrTVr8mvPYBrI2Y9ZvhUnthYS+NhbxOFkg+hfVc6bfFYM4AqLVw2qmlttbJNa7c7XUsXPK6+NpJ+nxPTauoeb8W2uVx3WSOWbwsLNWRmS58vuEkzLeNj0niA+RJxX3IVJL39ADD9SEcWQCGRuMcFQiEg8XAJRp/2zyOnpVbljqJ6ePzOlRWDh5Mt3b1eDD44naDHqIhp9zq6eBhXRfS6Vd3sthmceu4Pgze5HJsBb+LlMwldklINpI3ewuy6gzoWSy31XJLkVKKS6hkipU7u99vUo8WKUs9PQJJkUGuTB1JdAF9op+gH/yU3a5ud9nj5glSiklzEqSaMcEbbZ67F3QPixyMQrp4QD6StMHCPUqrI3DPvcRNxph6UsI3Tjt9QF+fctPdMPUq6Qvr5XTtm3MBUrx4bW/tf5cmma1LfDb0Yxljpz6VQBrK7uU3b7gNQ7smLgGpqHB8Tq3Vjpa2ocKvU4mXhPtlyZetGqb/AKp/EpvkgkKDUU2sNXXQG49Dvxu48jPGyhyiDaDcNwa23KSzwkKa7kAjENjTyrEQSgrvBHJdYtOLH5ZSGdNY6WnQnSXIeoI4Mnr4T0c0tN3OneyENO7B/wCXv+SDFdRlgE2Xx/Ak251Do6WFo75Zz6SuzpzVrL7Dn6m96Epu3+XLeclLHIkUlyfwGYeqk+EBHTf14lK7x5eQ00rfoqCurdPl3HNHvUc6Tlfa4SnJ4covO1xly4b299gNCjNriv6dAkXb6b4FLDwudtwNWko7eg0k0829AM7yi7J339CtM4DUybpoW1TSa4Xe6V/uEhO5nWkmodg8PL2FnuajUx2A05ZGj7H4du4PVPBbqYOfr9Qm7R99Svoa2TqTyxerIupezB1diYrTl+IzuclJ3aW90l5vY6viELNdwXh2kcq8Ldb+qNpdRzZ+69e/Dl/HFW2il8EcHV6BL/nH0PbafSWj/Z3ZxPE6Cu7EzKyjCTKavt4+tB3t/gGSszpayG9/8OZL6HXxcny9Vx+RwzC7nTP8hCZIbOY0guif3BxX5N6HYx5+nR43+R5DumeBanEcpLBw5V6k6N0pcwnGDQRSIGhIyT3DRSsLUNwrQA3oI3l+7Dik2/fyB6SKjB9WEhbm38CtI+xnjlb5/MilfbyM+SfmXN25/QalvbOPMxBYAVdVd2ubc7L39BDSTYak+FWtd/QBTjZcT9L8/ULCd/Pv+Sp6K+2a0LRb5v38RCUntsux0dc8c89RH+RqLwnyyLK+1YBqKt8gUZ2vYujsZkt1exK72PGaafUXjIzti5IsNp+xuFsA6CS7jVDP7FtXXV7JjP30QnDJThhebI7uRqpi4iycXxtWkhXRVnGtSa//AHDPZySd/RsN4xVu2SNHGxrPUY2btfQJV3Y4nilfJjwnX3p8En/aOE+q5fj0E/EamepFh8eLl66d7nKhK9/n+fkOaypg5+n2b6v4HTwT25/Lv9uheB9SFOZDreeak2k+lvsb0QOqv6+n2N6LZGHP06fG7rqURyijnxb5DtKqjgr08ejcS0DjI22So3COMIJTd7ANPN87DNG3FyX0BLpSV0kny5P7EqYWXf0sU5eT+Zhr3lF7TI3xd377lzlZb7GOLHL0X3E62pV82bBcm2aep4ZuyvcdWd8fkXoQ4bzt5PcNTkrZfkOdFfdaTu7J498hilf3t+hehldxmHwfR/kIV9FfEpZSXIVub1c7yBJk5dqx6QDUq2CN4EpSuxDuiLcItridVttLkjf9muwK0andxxgRnB3yOxwrAK7yNPyZgjn6/UWulzHpzsjh15cUxyItKamO3dnRgv6nPryvJIcqztEuliP4RNN1I88fLp75gtbNrHQS0EuB8f8A7Xfls/kM+MTX/S5la9pxy7cPxGuaoq0UveRFvjqJctx+OLnXx46jzufP5ZKkyGXJkNWBybtF+X2CaN4AV5Xi0F0d2lY5/I6dfi910oDtKkL0KPUcgl0OGvTnQ0V2+5pRS5MHGa7mpS7slTf8ltrjejqR6rzYonfoXQeeQFY68Jp34lnqmrGk+ja88g+DZ2+St8ipK/LPbYoo1Wk/f6EtOv73auk7h59OfwNxppK3/wBu6x8UE7PevQtf/rh2vmxd8ZWEAVCzu9+zvg1Htt80Gy0cpNJ4598l1a1k/wDGJyq+1+AOp1DtbfuPZWbYbuywUZYKlIg2a1QV4iV6oOLGBITuNwSSuKU4m6uVuBo63FLoVVmrgqELXdwdWYyulautaJxoT3YfX1uQonZFyMqkP+hio74BUY9QjZQ+g3HD98hfVVP6WGpM5+vli3vcudoyuoS8Phhye7+g1cqKSVvQps7Y8q+2W0QluxBkaaurc3jyOjpUkrbHOoq7uzp6dpbK5x8+W69HxsNTZyFTzNN+nqYjLsFg3tY5a7pEhJvmGgpFQgOUqGwjvoOCl2fyGtPStmSa74+4ZJcNmlddU/qY4vL44t2uPSd7Mfyd/LZMzxpu7x67+Qpfor++ozTptrsuTDsa0LTx+8oLST6ry/DtgWi2tsdnt8GEhJeT+TGNC1scl778wE/a/DKm+Vvx8ATbe3r2JpxE7vP7BSnnJqo0hVyEBWwFasVOQBgWl/x3MQnYupUaWANGL5lK+j0eoOpKwKdWxhTBm3OVhLVVrbBqsznaipkchUGWWXYtGJ1EjSI2NGVjEqgCVUDUrdCpC2ZcriOpmuJLvf4FVdVZYFNLPik2a8eHtz8/JrHR64O5pmLnU4FplmLkAO3pdIdGhpwlKn0GI0+Z5Vu3vYyQNU+wVUhinEIqZJllTt1DQa6/BWkvyW4ef4KmsDDUqr/aw/VGG31TAzl0KpK7z8QBzTW8xu9+tlzVuL9ilNBou/e3owgEnNO1+XO2S51fVA5zW9/juhaVR9V2C05BHPpldDCnZ3W3My53w8MHKpy9vzEKlWpfYDfBSZVhEtMvhKUbG+Q00KcRapV5GtXXSVkJwlcqQtjXLcgaMzkAD1FZJHOlVyVra2bAEzSYssqNKYCUjNSqLTqmkjPLIapVF6lcXq6iwpOq2a44MM+bQmor3wPaCFkJaTTuTvyOpHBvJpy5ZW3dbUjLZVzLY0o2iGXIgB72lBjNODMU0MU5dTyXvNKn8C5xt3NKoZkxkHx7Aqkvf6Nyl2AO4jDnkZoYiCjC4TVO1kB38VGpnARzv7+4onk3cR6HlU6/Aq/TmDvjPxKUu/qtmBiSjdC8455hVe3UxUBKNdSrmWVcC2tyAanVWRnU10jl16hWMRa1KpdhabFYMLGqXotmeIU1tdJM06tlucbU1+KXZDxx2nLPSoyvlklIw6iF6+qSNZjthc5O2q1SwhV1HQFVrORKVJydkdGOGu3Jny76YHNLo28y2GNPpVHLyxlZZoxVFWKuSTKuAQkkVcpsAshXwIAfQaLDFkPKe+1Bmk9yEAqCnctlkEIvTL+1gdfn2ZCBR9l3uavsQglqf/Viqe9iEACRdr2Bz5kICWJbGJvBCDhVy6zyK1WQhpGVVEtshCiJa6btuIJlENcOnPn2HWZz5Mshvg5eVSOvpYpIhDRiK+ZJkIAZS9+phkIAa5GSEALSLIQYf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hu-HU" sz="2400">
              <a:solidFill>
                <a:srgbClr val="FFFF00"/>
              </a:solidFill>
              <a:latin typeface="Comic Sans MS" pitchFamily="66" charset="0"/>
            </a:endParaRPr>
          </a:p>
        </p:txBody>
      </p:sp>
      <p:sp>
        <p:nvSpPr>
          <p:cNvPr id="596998" name="AutoShape 6" descr="data:image/jpeg;base64,/9j/4AAQSkZJRgABAQAAAQABAAD/2wCEAAkGBxQTEhUUExQVFRUXGBcVFxgXFxcVFRQVFBQXFhUUFRQYHCggGBolHBQUITEhJSkrLi4uFx8zODMsNygtLisBCgoKDg0OGhAQGiwcHCQsLCwsLCwsLCwsLCwsLCwsLCwsLCwsLCwsLCwsLCwsLCwsLCwsLCwsLCwsLCwsLCwsLP/AABEIAMMBAwMBIgACEQEDEQH/xAAbAAACAwEBAQAAAAAAAAAAAAADBAABAgUGB//EADIQAAIBAwIEBAYDAQACAwAAAAABAgMRIQQxEkFRYQVxgfCRobHB0eETIvEyFGIVQlL/xAAZAQADAQEBAAAAAAAAAAAAAAAAAQIDBAX/xAAkEQEBAAICAgMAAQUAAAAAAAAAAQIRAzEEIRJBURMUIjJhcf/aAAwDAQACEQMRAD8A+XGiJFoAtIli7FpAFKJpIsvhAIokSNlWEamSxuKLSAMqJaRqw3Q0UnknLKY9rw48s7rGEjXD6nUj4S3zJPwprmZ/z4Nf6Xk/HKRqwzPSSXJmP4pPaLv5Gkzxv2yvHlPVgCgWkP0fDJS3wvmdOn4dFY/0yz58Z17b8fiZ5d+nnVBlWPWU/Db8vkL63wdNN8+xE8mb9xrl4Xr1XmrMqwxUpcLt7sD4Dpllm44ssbjdUNozIIRR7DSG0VYLKPMq1wALKYRoykBBlWN2JJe+gANmbBOEygDFyG+FlgEiiyy0hhaRC0jVgDMUHoUHJ2S/RmlTuz0vhOlSRhy8vx9Tt1ePwfye70HpPAU8yz8kMS8FhyR3dOupnU9jkueV+3o48WM9SPPPwKPIn/wSXNnfpU2aSuHzz/U3iw/I88vDoR2WTpaXSqyCyoJBadSyM7be2uOMk9N/wJGVpuLkSjJy7nTpwSQSbTldOd/4HYHDRZyjrtJglRfcfxGLmy0nQJS0th900SrDHT31DSpVUNPdGNTFWdhrTT6Lb5i+sb8/sKw/t47xLR57nJnSaZ66tTTEq2lT3NeLluH/ABhz8E5P9V5uUS+Bncjoo3Df+GuhtfI/Iwx8L9rzjp25GVE9HLw2+EAr+DtCnk/oz8L8rgWMJDmo07i8i849NjpxymU3HFnx5YXVBaKYUHNFIYsZ4QljPkBMObIEUfdiAFpFxREbsMM2NIjNxV/uTldTasMbldQ94Vp7u56bSQtg5XhcMHaoK3mefnlu7r2eLGY4yQypEeWVYd0umdrshWWWmFEXlKXPHyHKl7iOom75GUCqYBQpuTMylxSOz4fSjHLsTrZ5XXQui0fCtv0arRaaw7PCyvoE/kT2/Bp59/cq66RjPuhOJE1bl8SSMgYdST/wwptrKGHO230/IGrO+/4C6ViYowxv2/1hq8bxtZdL7fIFRhZfsJGrfDW2zxdW8txwq5lfR9BKroz0DabS2Xp6tklTjzt28w+KfnXm5aNJhoaZcjq6iiv8FITsxWaXjnsehpElsL6iAwq98Cdeq8kWHrbznjMU07HAit9z0+tpbnnK0bTaOnx8tXTm8zDeG/wFRRiWA8oZx/hiaR2vLCdjLRtdLGHuBIyicKIAERpXLjE0MKjAPpKdwUp2ulzwdLQ07I5ebK707vGxnbp6KNkdKm7CFBcx6kzjrvO6Sk3lnQm7cxXTzxgFqazHtOtiVayTyxLUVTf8F3dvBivG+wqqSL0dO7uzqQpL3uJaWFo5G4y7/Qcvop2Ysr3SSwSo7mYSXLPmYnPsI61xe8GJs1JPn9TLGUDc/QlKSb6m208M04xxZWsreYqvFuTxnYzCpj7A6sgTnkcqcofhLPJL6mdXq1FWt9/QWdVfAlSlxJZK2iYzftrTVr8mvPYBrI2Y9ZvhUnthYS+NhbxOFkg+hfVc6bfFYM4AqLVw2qmlttbJNa7c7XUsXPK6+NpJ+nxPTauoeb8W2uVx3WSOWbwsLNWRmS58vuEkzLeNj0niA+RJxX3IVJL39ADD9SEcWQCGRuMcFQiEg8XAJRp/2zyOnpVbljqJ6ePzOlRWDh5Mt3b1eDD44naDHqIhp9zq6eBhXRfS6Vd3sthmceu4Pgze5HJsBb+LlMwldklINpI3ewuy6gzoWSy31XJLkVKKS6hkipU7u99vUo8WKUs9PQJJkUGuTB1JdAF9op+gH/yU3a5ud9nj5glSiklzEqSaMcEbbZ67F3QPixyMQrp4QD6StMHCPUqrI3DPvcRNxph6UsI3Tjt9QF+fctPdMPUq6Qvr5XTtm3MBUrx4bW/tf5cmma1LfDb0Yxljpz6VQBrK7uU3b7gNQ7smLgGpqHB8Tq3Vjpa2ocKvU4mXhPtlyZetGqb/AKp/EpvkgkKDUU2sNXXQG49Dvxu48jPGyhyiDaDcNwa23KSzwkKa7kAjENjTyrEQSgrvBHJdYtOLH5ZSGdNY6WnQnSXIeoI4Mnr4T0c0tN3OneyENO7B/wCXv+SDFdRlgE2Xx/Ak251Do6WFo75Zz6SuzpzVrL7Dn6m96Epu3+XLeclLHIkUlyfwGYeqk+EBHTf14lK7x5eQ00rfoqCurdPl3HNHvUc6Tlfa4SnJ4covO1xly4b299gNCjNriv6dAkXb6b4FLDwudtwNWko7eg0k0829AM7yi7J339CtM4DUybpoW1TSa4Xe6V/uEhO5nWkmodg8PL2FnuajUx2A05ZGj7H4du4PVPBbqYOfr9Qm7R99Svoa2TqTyxerIupezB1diYrTl+IzuclJ3aW90l5vY6viELNdwXh2kcq8Ldb+qNpdRzZ+69e/Dl/HFW2il8EcHV6BL/nH0PbafSWj/Z3ZxPE6Cu7EzKyjCTKavt4+tB3t/gGSszpayG9/8OZL6HXxcny9Vx+RwzC7nTP8hCZIbOY0guif3BxX5N6HYx5+nR43+R5DumeBanEcpLBw5V6k6N0pcwnGDQRSIGhIyT3DRSsLUNwrQA3oI3l+7Dik2/fyB6SKjB9WEhbm38CtI+xnjlb5/MilfbyM+SfmXN25/QalvbOPMxBYAVdVd2ubc7L39BDSTYak+FWtd/QBTjZcT9L8/ULCd/Pv+Sp6K+2a0LRb5v38RCUntsux0dc8c89RH+RqLwnyyLK+1YBqKt8gUZ2vYujsZkt1exK72PGaafUXjIzti5IsNp+xuFsA6CS7jVDP7FtXXV7JjP30QnDJThhebI7uRqpi4iycXxtWkhXRVnGtSa//AHDPZySd/RsN4xVu2SNHGxrPUY2btfQJV3Y4nilfJjwnX3p8En/aOE+q5fj0E/EamepFh8eLl66d7nKhK9/n+fkOaypg5+n2b6v4HTwT25/Lv9uheB9SFOZDreeak2k+lvsb0QOqv6+n2N6LZGHP06fG7rqURyijnxb5DtKqjgr08ejcS0DjI22So3COMIJTd7ANPN87DNG3FyX0BLpSV0kny5P7EqYWXf0sU5eT+Zhr3lF7TI3xd377lzlZb7GOLHL0X3E62pV82bBcm2aep4ZuyvcdWd8fkXoQ4bzt5PcNTkrZfkOdFfdaTu7J498hilf3t+hehldxmHwfR/kIV9FfEpZSXIVub1c7yBJk5dqx6QDUq2CN4EpSuxDuiLcItridVttLkjf9muwK0andxxgRnB3yOxwrAK7yNPyZgjn6/UWulzHpzsjh15cUxyItKamO3dnRgv6nPryvJIcqztEuliP4RNN1I88fLp75gtbNrHQS0EuB8f8A7Xfls/kM+MTX/S5la9pxy7cPxGuaoq0UveRFvjqJctx+OLnXx46jzufP5ZKkyGXJkNWBybtF+X2CaN4AV5Xi0F0d2lY5/I6dfi910oDtKkL0KPUcgl0OGvTnQ0V2+5pRS5MHGa7mpS7slTf8ltrjejqR6rzYonfoXQeeQFY68Jp34lnqmrGk+ja88g+DZ2+St8ipK/LPbYoo1Wk/f6EtOv73auk7h59OfwNxppK3/wBu6x8UE7PevQtf/rh2vmxd8ZWEAVCzu9+zvg1Htt80Gy0cpNJ4598l1a1k/wDGJyq+1+AOp1DtbfuPZWbYbuywUZYKlIg2a1QV4iV6oOLGBITuNwSSuKU4m6uVuBo63FLoVVmrgqELXdwdWYyulautaJxoT3YfX1uQonZFyMqkP+hio74BUY9QjZQ+g3HD98hfVVP6WGpM5+vli3vcudoyuoS8Phhye7+g1cqKSVvQps7Y8q+2W0QluxBkaaurc3jyOjpUkrbHOoq7uzp6dpbK5x8+W69HxsNTZyFTzNN+nqYjLsFg3tY5a7pEhJvmGgpFQgOUqGwjvoOCl2fyGtPStmSa74+4ZJcNmlddU/qY4vL44t2uPSd7Mfyd/LZMzxpu7x67+Qpfor++ozTptrsuTDsa0LTx+8oLST6ry/DtgWi2tsdnt8GEhJeT+TGNC1scl778wE/a/DKm+Vvx8ATbe3r2JpxE7vP7BSnnJqo0hVyEBWwFasVOQBgWl/x3MQnYupUaWANGL5lK+j0eoOpKwKdWxhTBm3OVhLVVrbBqsznaipkchUGWWXYtGJ1EjSI2NGVjEqgCVUDUrdCpC2ZcriOpmuJLvf4FVdVZYFNLPik2a8eHtz8/JrHR64O5pmLnU4FplmLkAO3pdIdGhpwlKn0GI0+Z5Vu3vYyQNU+wVUhinEIqZJllTt1DQa6/BWkvyW4ef4KmsDDUqr/aw/VGG31TAzl0KpK7z8QBzTW8xu9+tlzVuL9ilNBou/e3owgEnNO1+XO2S51fVA5zW9/juhaVR9V2C05BHPpldDCnZ3W3My53w8MHKpy9vzEKlWpfYDfBSZVhEtMvhKUbG+Q00KcRapV5GtXXSVkJwlcqQtjXLcgaMzkAD1FZJHOlVyVra2bAEzSYssqNKYCUjNSqLTqmkjPLIapVF6lcXq6iwpOq2a44MM+bQmor3wPaCFkJaTTuTvyOpHBvJpy5ZW3dbUjLZVzLY0o2iGXIgB72lBjNODMU0MU5dTyXvNKn8C5xt3NKoZkxkHx7Aqkvf6Nyl2AO4jDnkZoYiCjC4TVO1kB38VGpnARzv7+4onk3cR6HlU6/Aq/TmDvjPxKUu/qtmBiSjdC8455hVe3UxUBKNdSrmWVcC2tyAanVWRnU10jl16hWMRa1KpdhabFYMLGqXotmeIU1tdJM06tlucbU1+KXZDxx2nLPSoyvlklIw6iF6+qSNZjthc5O2q1SwhV1HQFVrORKVJydkdGOGu3Jny76YHNLo28y2GNPpVHLyxlZZoxVFWKuSTKuAQkkVcpsAshXwIAfQaLDFkPKe+1Bmk9yEAqCnctlkEIvTL+1gdfn2ZCBR9l3uavsQglqf/Viqe9iEACRdr2Bz5kICWJbGJvBCDhVy6zyK1WQhpGVVEtshCiJa6btuIJlENcOnPn2HWZz5Mshvg5eVSOvpYpIhDRiK+ZJkIAZS9+phkIAa5GSEALSLIQYf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hu-HU" sz="2400">
              <a:solidFill>
                <a:srgbClr val="FFFF00"/>
              </a:solidFill>
              <a:latin typeface="Comic Sans MS" pitchFamily="66" charset="0"/>
            </a:endParaRPr>
          </a:p>
        </p:txBody>
      </p:sp>
      <p:pic>
        <p:nvPicPr>
          <p:cNvPr id="597002" name="Picture 10" descr="http://journals.cambridge.org/fulltext_content/ERM/ERM7_08/S146239940500921Xsup010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35858" y="357166"/>
            <a:ext cx="4993860" cy="6500834"/>
          </a:xfrm>
          <a:prstGeom prst="rect">
            <a:avLst/>
          </a:prstGeom>
          <a:noFill/>
        </p:spPr>
      </p:pic>
      <p:pic>
        <p:nvPicPr>
          <p:cNvPr id="83973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00495" y="2571745"/>
            <a:ext cx="5037013" cy="4286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152945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3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5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05434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07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152400"/>
            <a:ext cx="7772400" cy="685800"/>
          </a:xfrm>
          <a:ln w="76200">
            <a:solidFill>
              <a:srgbClr val="000099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>
                <a:solidFill>
                  <a:srgbClr val="000066"/>
                </a:solidFill>
              </a:rPr>
              <a:t>Fogászati allergiák</a:t>
            </a:r>
          </a:p>
        </p:txBody>
      </p:sp>
      <p:sp>
        <p:nvSpPr>
          <p:cNvPr id="387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47800" y="1066800"/>
            <a:ext cx="6477000" cy="4114800"/>
          </a:xfrm>
        </p:spPr>
        <p:txBody>
          <a:bodyPr/>
          <a:lstStyle/>
          <a:p>
            <a:r>
              <a:rPr lang="en-US">
                <a:solidFill>
                  <a:srgbClr val="000066"/>
                </a:solidFill>
              </a:rPr>
              <a:t>Hg, Ni, Au, Zn, Cr és akrilát</a:t>
            </a:r>
          </a:p>
          <a:p>
            <a:r>
              <a:rPr lang="en-US">
                <a:solidFill>
                  <a:srgbClr val="000066"/>
                </a:solidFill>
              </a:rPr>
              <a:t>fogkrém (pl ízanyagok (fahéj) illetőleg tartósítószerek)</a:t>
            </a:r>
          </a:p>
          <a:p>
            <a:r>
              <a:rPr lang="en-US">
                <a:solidFill>
                  <a:srgbClr val="000066"/>
                </a:solidFill>
              </a:rPr>
              <a:t>táplálék (mogyoró, bors)                   </a:t>
            </a:r>
            <a:r>
              <a:rPr lang="en-US" sz="2800" b="1" u="sng">
                <a:solidFill>
                  <a:srgbClr val="000066"/>
                </a:solidFill>
              </a:rPr>
              <a:t>Leukoplakia, fekély, ödémás gingivitis</a:t>
            </a:r>
            <a:endParaRPr lang="en-US" sz="2800">
              <a:solidFill>
                <a:srgbClr val="000066"/>
              </a:solidFill>
            </a:endParaRPr>
          </a:p>
        </p:txBody>
      </p:sp>
      <p:pic>
        <p:nvPicPr>
          <p:cNvPr id="387076" name="Picture 2" descr="npo000013"/>
          <p:cNvPicPr>
            <a:picLocks noChangeAspect="1" noChangeArrowheads="1"/>
          </p:cNvPicPr>
          <p:nvPr/>
        </p:nvPicPr>
        <p:blipFill>
          <a:blip r:embed="rId3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3768725"/>
            <a:ext cx="4152900" cy="273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53113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83014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B10C6-C302-4342-95B9-47EE73675E9E}" type="slidenum">
              <a:rPr lang="en-US"/>
              <a:pPr/>
              <a:t>49</a:t>
            </a:fld>
            <a:endParaRPr lang="en-US"/>
          </a:p>
        </p:txBody>
      </p:sp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685800" y="228600"/>
            <a:ext cx="7848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2800" b="1" dirty="0" err="1" smtClean="0">
                <a:solidFill>
                  <a:srgbClr val="000099"/>
                </a:solidFill>
              </a:rPr>
              <a:t>Hiperszenzitivitási</a:t>
            </a:r>
            <a:r>
              <a:rPr lang="hu-HU" sz="2800" b="1" dirty="0" smtClean="0">
                <a:solidFill>
                  <a:srgbClr val="000099"/>
                </a:solidFill>
              </a:rPr>
              <a:t> reakciók </a:t>
            </a:r>
            <a:r>
              <a:rPr lang="hu-HU" sz="2800" b="1" dirty="0">
                <a:solidFill>
                  <a:srgbClr val="000099"/>
                </a:solidFill>
              </a:rPr>
              <a:t>(I-IV</a:t>
            </a:r>
            <a:r>
              <a:rPr lang="hu-HU" sz="2800" dirty="0">
                <a:solidFill>
                  <a:srgbClr val="000099"/>
                </a:solidFill>
              </a:rPr>
              <a:t>)</a:t>
            </a:r>
            <a:endParaRPr lang="en-US" sz="2800" dirty="0">
              <a:solidFill>
                <a:srgbClr val="000099"/>
              </a:solidFill>
            </a:endParaRPr>
          </a:p>
        </p:txBody>
      </p:sp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1752600" y="762000"/>
            <a:ext cx="5562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dirty="0" smtClean="0">
                <a:solidFill>
                  <a:srgbClr val="000099"/>
                </a:solidFill>
              </a:rPr>
              <a:t>Mechanizmus</a:t>
            </a:r>
            <a:endParaRPr lang="en-US" dirty="0">
              <a:solidFill>
                <a:srgbClr val="000099"/>
              </a:solidFill>
            </a:endParaRPr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3213" y="1565275"/>
            <a:ext cx="8535987" cy="5140325"/>
          </a:xfrm>
          <a:prstGeom prst="rect">
            <a:avLst/>
          </a:prstGeom>
          <a:noFill/>
        </p:spPr>
      </p:pic>
      <p:grpSp>
        <p:nvGrpSpPr>
          <p:cNvPr id="7180" name="Group 12"/>
          <p:cNvGrpSpPr>
            <a:grpSpLocks/>
          </p:cNvGrpSpPr>
          <p:nvPr/>
        </p:nvGrpSpPr>
        <p:grpSpPr bwMode="auto">
          <a:xfrm>
            <a:off x="1371600" y="1066800"/>
            <a:ext cx="1600200" cy="2743200"/>
            <a:chOff x="864" y="672"/>
            <a:chExt cx="1008" cy="1728"/>
          </a:xfrm>
        </p:grpSpPr>
        <p:grpSp>
          <p:nvGrpSpPr>
            <p:cNvPr id="7176" name="Group 8"/>
            <p:cNvGrpSpPr>
              <a:grpSpLocks/>
            </p:cNvGrpSpPr>
            <p:nvPr/>
          </p:nvGrpSpPr>
          <p:grpSpPr bwMode="auto">
            <a:xfrm>
              <a:off x="864" y="672"/>
              <a:ext cx="1008" cy="816"/>
              <a:chOff x="864" y="672"/>
              <a:chExt cx="1008" cy="816"/>
            </a:xfrm>
          </p:grpSpPr>
          <p:sp>
            <p:nvSpPr>
              <p:cNvPr id="7174" name="Line 6"/>
              <p:cNvSpPr>
                <a:spLocks noChangeShapeType="1"/>
              </p:cNvSpPr>
              <p:nvPr/>
            </p:nvSpPr>
            <p:spPr bwMode="auto">
              <a:xfrm flipH="1">
                <a:off x="1200" y="672"/>
                <a:ext cx="672" cy="240"/>
              </a:xfrm>
              <a:prstGeom prst="line">
                <a:avLst/>
              </a:prstGeom>
              <a:noFill/>
              <a:ln w="5715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7175" name="Rectangle 7"/>
              <p:cNvSpPr>
                <a:spLocks noChangeArrowheads="1"/>
              </p:cNvSpPr>
              <p:nvPr/>
            </p:nvSpPr>
            <p:spPr bwMode="auto">
              <a:xfrm>
                <a:off x="864" y="1248"/>
                <a:ext cx="672" cy="240"/>
              </a:xfrm>
              <a:prstGeom prst="rect">
                <a:avLst/>
              </a:prstGeom>
              <a:noFill/>
              <a:ln w="57150">
                <a:solidFill>
                  <a:srgbClr val="FF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</p:grpSp>
        <p:sp>
          <p:nvSpPr>
            <p:cNvPr id="7177" name="Rectangle 9"/>
            <p:cNvSpPr>
              <a:spLocks noChangeArrowheads="1"/>
            </p:cNvSpPr>
            <p:nvPr/>
          </p:nvSpPr>
          <p:spPr bwMode="auto">
            <a:xfrm>
              <a:off x="864" y="1920"/>
              <a:ext cx="672" cy="480"/>
            </a:xfrm>
            <a:prstGeom prst="rect">
              <a:avLst/>
            </a:prstGeom>
            <a:noFill/>
            <a:ln w="57150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</p:grpSp>
      <p:grpSp>
        <p:nvGrpSpPr>
          <p:cNvPr id="7182" name="Group 14"/>
          <p:cNvGrpSpPr>
            <a:grpSpLocks/>
          </p:cNvGrpSpPr>
          <p:nvPr/>
        </p:nvGrpSpPr>
        <p:grpSpPr bwMode="auto">
          <a:xfrm>
            <a:off x="2514600" y="1143000"/>
            <a:ext cx="2057400" cy="1905000"/>
            <a:chOff x="1584" y="720"/>
            <a:chExt cx="1296" cy="1200"/>
          </a:xfrm>
        </p:grpSpPr>
        <p:sp>
          <p:nvSpPr>
            <p:cNvPr id="7178" name="Rectangle 10"/>
            <p:cNvSpPr>
              <a:spLocks noChangeArrowheads="1"/>
            </p:cNvSpPr>
            <p:nvPr/>
          </p:nvSpPr>
          <p:spPr bwMode="auto">
            <a:xfrm>
              <a:off x="1584" y="1296"/>
              <a:ext cx="1296" cy="192"/>
            </a:xfrm>
            <a:prstGeom prst="rect">
              <a:avLst/>
            </a:prstGeom>
            <a:noFill/>
            <a:ln w="57150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7179" name="Rectangle 11"/>
            <p:cNvSpPr>
              <a:spLocks noChangeArrowheads="1"/>
            </p:cNvSpPr>
            <p:nvPr/>
          </p:nvSpPr>
          <p:spPr bwMode="auto">
            <a:xfrm>
              <a:off x="1584" y="1536"/>
              <a:ext cx="1296" cy="384"/>
            </a:xfrm>
            <a:prstGeom prst="rect">
              <a:avLst/>
            </a:prstGeom>
            <a:noFill/>
            <a:ln w="57150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7181" name="Line 13"/>
            <p:cNvSpPr>
              <a:spLocks noChangeShapeType="1"/>
            </p:cNvSpPr>
            <p:nvPr/>
          </p:nvSpPr>
          <p:spPr bwMode="auto">
            <a:xfrm flipH="1">
              <a:off x="2208" y="720"/>
              <a:ext cx="144" cy="24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</p:grpSp>
      <p:grpSp>
        <p:nvGrpSpPr>
          <p:cNvPr id="7185" name="Group 17"/>
          <p:cNvGrpSpPr>
            <a:grpSpLocks/>
          </p:cNvGrpSpPr>
          <p:nvPr/>
        </p:nvGrpSpPr>
        <p:grpSpPr bwMode="auto">
          <a:xfrm>
            <a:off x="4572000" y="1143000"/>
            <a:ext cx="1066800" cy="2895600"/>
            <a:chOff x="2880" y="720"/>
            <a:chExt cx="672" cy="1824"/>
          </a:xfrm>
        </p:grpSpPr>
        <p:sp>
          <p:nvSpPr>
            <p:cNvPr id="7183" name="Rectangle 15"/>
            <p:cNvSpPr>
              <a:spLocks noChangeArrowheads="1"/>
            </p:cNvSpPr>
            <p:nvPr/>
          </p:nvSpPr>
          <p:spPr bwMode="auto">
            <a:xfrm>
              <a:off x="2880" y="2400"/>
              <a:ext cx="672" cy="144"/>
            </a:xfrm>
            <a:prstGeom prst="rect">
              <a:avLst/>
            </a:prstGeom>
            <a:noFill/>
            <a:ln w="57150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7184" name="Line 16"/>
            <p:cNvSpPr>
              <a:spLocks noChangeShapeType="1"/>
            </p:cNvSpPr>
            <p:nvPr/>
          </p:nvSpPr>
          <p:spPr bwMode="auto">
            <a:xfrm>
              <a:off x="3120" y="720"/>
              <a:ext cx="48" cy="24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</p:grpSp>
      <p:grpSp>
        <p:nvGrpSpPr>
          <p:cNvPr id="7188" name="Group 20"/>
          <p:cNvGrpSpPr>
            <a:grpSpLocks/>
          </p:cNvGrpSpPr>
          <p:nvPr/>
        </p:nvGrpSpPr>
        <p:grpSpPr bwMode="auto">
          <a:xfrm>
            <a:off x="5638800" y="1143000"/>
            <a:ext cx="3124200" cy="1219200"/>
            <a:chOff x="3552" y="720"/>
            <a:chExt cx="1968" cy="768"/>
          </a:xfrm>
        </p:grpSpPr>
        <p:sp>
          <p:nvSpPr>
            <p:cNvPr id="7186" name="Rectangle 18"/>
            <p:cNvSpPr>
              <a:spLocks noChangeArrowheads="1"/>
            </p:cNvSpPr>
            <p:nvPr/>
          </p:nvSpPr>
          <p:spPr bwMode="auto">
            <a:xfrm>
              <a:off x="3552" y="1248"/>
              <a:ext cx="1968" cy="240"/>
            </a:xfrm>
            <a:prstGeom prst="rect">
              <a:avLst/>
            </a:prstGeom>
            <a:noFill/>
            <a:ln w="57150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7187" name="Line 19"/>
            <p:cNvSpPr>
              <a:spLocks noChangeShapeType="1"/>
            </p:cNvSpPr>
            <p:nvPr/>
          </p:nvSpPr>
          <p:spPr bwMode="auto">
            <a:xfrm>
              <a:off x="3792" y="720"/>
              <a:ext cx="672" cy="192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</p:grpSp>
    </p:spTree>
    <p:extLst>
      <p:ext uri="{BB962C8B-B14F-4D97-AF65-F5344CB8AC3E}">
        <p14:creationId xmlns:p14="http://schemas.microsoft.com/office/powerpoint/2010/main" val="29858574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5634" name="Object 2"/>
          <p:cNvGraphicFramePr>
            <a:graphicFrameLocks noChangeAspect="1"/>
          </p:cNvGraphicFramePr>
          <p:nvPr/>
        </p:nvGraphicFramePr>
        <p:xfrm>
          <a:off x="574675" y="722313"/>
          <a:ext cx="7994650" cy="5414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785" name="Image" r:id="rId4" imgW="7992940" imgH="5413343" progId="Photoshop.Image.5">
                  <p:embed/>
                </p:oleObj>
              </mc:Choice>
              <mc:Fallback>
                <p:oleObj name="Image" r:id="rId4" imgW="7992940" imgH="5413343" progId="Photoshop.Image.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4675" y="722313"/>
                        <a:ext cx="7994650" cy="54149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5635" name="Rectangle 3"/>
          <p:cNvSpPr>
            <a:spLocks noChangeArrowheads="1"/>
          </p:cNvSpPr>
          <p:nvPr/>
        </p:nvSpPr>
        <p:spPr bwMode="auto">
          <a:xfrm>
            <a:off x="762000" y="1828800"/>
            <a:ext cx="7543800" cy="12954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325636" name="Text Box 4"/>
          <p:cNvSpPr txBox="1">
            <a:spLocks noChangeArrowheads="1"/>
          </p:cNvSpPr>
          <p:nvPr/>
        </p:nvSpPr>
        <p:spPr bwMode="auto">
          <a:xfrm>
            <a:off x="3276600" y="3352800"/>
            <a:ext cx="1600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hu-HU" sz="1400" b="1">
                <a:solidFill>
                  <a:srgbClr val="000066"/>
                </a:solidFill>
                <a:latin typeface="Times New Roman" charset="0"/>
                <a:ea typeface="ＭＳ Ｐゴシック" charset="0"/>
              </a:rPr>
              <a:t>IL-4, IL- 13</a:t>
            </a:r>
            <a:endParaRPr lang="hu-HU" sz="2000" b="1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325637" name="Text Box 5"/>
          <p:cNvSpPr txBox="1">
            <a:spLocks noChangeArrowheads="1"/>
          </p:cNvSpPr>
          <p:nvPr/>
        </p:nvSpPr>
        <p:spPr bwMode="auto">
          <a:xfrm>
            <a:off x="6019800" y="4800600"/>
            <a:ext cx="2209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hu-HU" sz="2000" b="1">
                <a:solidFill>
                  <a:srgbClr val="000066"/>
                </a:solidFill>
                <a:latin typeface="Times New Roman" charset="0"/>
                <a:ea typeface="ＭＳ Ｐゴシック" charset="0"/>
              </a:rPr>
              <a:t>Fc</a:t>
            </a:r>
            <a:r>
              <a:rPr lang="hu-HU" sz="2000" b="1">
                <a:solidFill>
                  <a:srgbClr val="000066"/>
                </a:solidFill>
                <a:latin typeface="Times New Roman" charset="0"/>
                <a:ea typeface="ＭＳ Ｐゴシック" charset="0"/>
                <a:sym typeface="Symbol" charset="0"/>
              </a:rPr>
              <a:t>RI receptor</a:t>
            </a:r>
            <a:endParaRPr lang="hu-HU" sz="200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325638" name="Text Box 6"/>
          <p:cNvSpPr txBox="1">
            <a:spLocks noChangeArrowheads="1"/>
          </p:cNvSpPr>
          <p:nvPr/>
        </p:nvSpPr>
        <p:spPr bwMode="auto">
          <a:xfrm>
            <a:off x="5486400" y="2590800"/>
            <a:ext cx="914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hu-HU" sz="2000" b="1">
                <a:solidFill>
                  <a:srgbClr val="000066"/>
                </a:solidFill>
                <a:latin typeface="Times New Roman" charset="0"/>
                <a:ea typeface="ＭＳ Ｐゴシック" charset="0"/>
              </a:rPr>
              <a:t>IgE</a:t>
            </a:r>
            <a:endParaRPr lang="hu-HU" sz="200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325639" name="Text Box 7"/>
          <p:cNvSpPr txBox="1">
            <a:spLocks noChangeArrowheads="1"/>
          </p:cNvSpPr>
          <p:nvPr/>
        </p:nvSpPr>
        <p:spPr bwMode="auto">
          <a:xfrm>
            <a:off x="5943600" y="4343400"/>
            <a:ext cx="2438400" cy="39687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hu-HU" sz="2000">
                <a:solidFill>
                  <a:srgbClr val="000066"/>
                </a:solidFill>
                <a:latin typeface="Times New Roman" charset="0"/>
                <a:ea typeface="ＭＳ Ｐゴシック" charset="0"/>
              </a:rPr>
              <a:t>hízósejt, bazofil gran.</a:t>
            </a:r>
            <a:endParaRPr lang="hu-HU" sz="200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325640" name="Rectangle 8"/>
          <p:cNvSpPr>
            <a:spLocks noChangeArrowheads="1"/>
          </p:cNvSpPr>
          <p:nvPr/>
        </p:nvSpPr>
        <p:spPr bwMode="auto">
          <a:xfrm>
            <a:off x="3505200" y="4267200"/>
            <a:ext cx="457200" cy="3048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325641" name="Rectangle 9"/>
          <p:cNvSpPr>
            <a:spLocks noChangeArrowheads="1"/>
          </p:cNvSpPr>
          <p:nvPr/>
        </p:nvSpPr>
        <p:spPr bwMode="auto">
          <a:xfrm>
            <a:off x="4114800" y="4419600"/>
            <a:ext cx="1676400" cy="4572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325642" name="Rectangle 10"/>
          <p:cNvSpPr>
            <a:spLocks noChangeArrowheads="1"/>
          </p:cNvSpPr>
          <p:nvPr/>
        </p:nvSpPr>
        <p:spPr bwMode="auto">
          <a:xfrm>
            <a:off x="1219200" y="3733800"/>
            <a:ext cx="304800" cy="1524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325643" name="Rectangle 11"/>
          <p:cNvSpPr>
            <a:spLocks noChangeArrowheads="1"/>
          </p:cNvSpPr>
          <p:nvPr/>
        </p:nvSpPr>
        <p:spPr bwMode="auto">
          <a:xfrm>
            <a:off x="685800" y="762000"/>
            <a:ext cx="7772400" cy="381000"/>
          </a:xfrm>
          <a:prstGeom prst="rect">
            <a:avLst/>
          </a:prstGeom>
          <a:solidFill>
            <a:srgbClr val="000099"/>
          </a:solidFill>
          <a:ln w="9525">
            <a:solidFill>
              <a:srgbClr val="0000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325644" name="Text Box 12"/>
          <p:cNvSpPr txBox="1">
            <a:spLocks noChangeArrowheads="1"/>
          </p:cNvSpPr>
          <p:nvPr/>
        </p:nvSpPr>
        <p:spPr bwMode="auto">
          <a:xfrm>
            <a:off x="1143000" y="1371600"/>
            <a:ext cx="70866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hu-HU" sz="3200" b="1">
                <a:solidFill>
                  <a:srgbClr val="000066"/>
                </a:solidFill>
                <a:latin typeface="Times New Roman" charset="0"/>
                <a:ea typeface="ＭＳ Ｐゴシック" charset="0"/>
              </a:rPr>
              <a:t>I. találkozás az allergizáló antigénnel</a:t>
            </a:r>
            <a:endParaRPr lang="hu-HU" sz="200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325645" name="Rectangle 13"/>
          <p:cNvSpPr>
            <a:spLocks noChangeArrowheads="1"/>
          </p:cNvSpPr>
          <p:nvPr/>
        </p:nvSpPr>
        <p:spPr bwMode="auto">
          <a:xfrm>
            <a:off x="609600" y="5715000"/>
            <a:ext cx="7848600" cy="381000"/>
          </a:xfrm>
          <a:prstGeom prst="rect">
            <a:avLst/>
          </a:prstGeom>
          <a:solidFill>
            <a:srgbClr val="000099"/>
          </a:solidFill>
          <a:ln w="952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325646" name="Text Box 14"/>
          <p:cNvSpPr txBox="1">
            <a:spLocks noChangeArrowheads="1"/>
          </p:cNvSpPr>
          <p:nvPr/>
        </p:nvSpPr>
        <p:spPr bwMode="auto">
          <a:xfrm>
            <a:off x="7620000" y="2819400"/>
            <a:ext cx="914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hu-HU" sz="2000" b="1">
                <a:solidFill>
                  <a:srgbClr val="000066"/>
                </a:solidFill>
                <a:latin typeface="Times New Roman" charset="0"/>
                <a:ea typeface="ＭＳ Ｐゴシック" charset="0"/>
              </a:rPr>
              <a:t>IgE</a:t>
            </a:r>
            <a:endParaRPr lang="hu-HU" sz="200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325647" name="Text Box 15"/>
          <p:cNvSpPr txBox="1">
            <a:spLocks noChangeArrowheads="1"/>
          </p:cNvSpPr>
          <p:nvPr/>
        </p:nvSpPr>
        <p:spPr bwMode="auto">
          <a:xfrm>
            <a:off x="684213" y="4652963"/>
            <a:ext cx="2087562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hu-HU" sz="2000">
                <a:solidFill>
                  <a:srgbClr val="000000"/>
                </a:solidFill>
                <a:latin typeface="Times New Roman" charset="0"/>
                <a:ea typeface="ＭＳ Ｐゴシック" charset="0"/>
              </a:rPr>
              <a:t>antigénbemutató sejt</a:t>
            </a:r>
          </a:p>
        </p:txBody>
      </p:sp>
    </p:spTree>
    <p:extLst>
      <p:ext uri="{BB962C8B-B14F-4D97-AF65-F5344CB8AC3E}">
        <p14:creationId xmlns:p14="http://schemas.microsoft.com/office/powerpoint/2010/main" val="23306019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7682" name="Object 2"/>
          <p:cNvGraphicFramePr>
            <a:graphicFrameLocks noChangeAspect="1"/>
          </p:cNvGraphicFramePr>
          <p:nvPr/>
        </p:nvGraphicFramePr>
        <p:xfrm>
          <a:off x="587375" y="633413"/>
          <a:ext cx="7969250" cy="5592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833" name="Image" r:id="rId4" imgW="7967526" imgH="5591246" progId="Photoshop.Image.5">
                  <p:embed/>
                </p:oleObj>
              </mc:Choice>
              <mc:Fallback>
                <p:oleObj name="Image" r:id="rId4" imgW="7967526" imgH="5591246" progId="Photoshop.Image.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7375" y="633413"/>
                        <a:ext cx="7969250" cy="5592762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7683" name="Rectangle 3"/>
          <p:cNvSpPr>
            <a:spLocks noChangeArrowheads="1"/>
          </p:cNvSpPr>
          <p:nvPr/>
        </p:nvSpPr>
        <p:spPr bwMode="auto">
          <a:xfrm>
            <a:off x="762000" y="1219200"/>
            <a:ext cx="7162800" cy="4572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327684" name="Rectangle 4"/>
          <p:cNvSpPr>
            <a:spLocks noChangeArrowheads="1"/>
          </p:cNvSpPr>
          <p:nvPr/>
        </p:nvSpPr>
        <p:spPr bwMode="auto">
          <a:xfrm>
            <a:off x="2362200" y="762000"/>
            <a:ext cx="4495800" cy="381000"/>
          </a:xfrm>
          <a:prstGeom prst="rect">
            <a:avLst/>
          </a:prstGeom>
          <a:solidFill>
            <a:srgbClr val="000066"/>
          </a:solidFill>
          <a:ln w="9525">
            <a:solidFill>
              <a:srgbClr val="0000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327685" name="Rectangle 5"/>
          <p:cNvSpPr>
            <a:spLocks noChangeArrowheads="1"/>
          </p:cNvSpPr>
          <p:nvPr/>
        </p:nvSpPr>
        <p:spPr bwMode="auto">
          <a:xfrm>
            <a:off x="5334000" y="4038600"/>
            <a:ext cx="381000" cy="762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327686" name="Text Box 6"/>
          <p:cNvSpPr txBox="1">
            <a:spLocks noChangeArrowheads="1"/>
          </p:cNvSpPr>
          <p:nvPr/>
        </p:nvSpPr>
        <p:spPr bwMode="auto">
          <a:xfrm>
            <a:off x="4343400" y="3886200"/>
            <a:ext cx="1812925" cy="434975"/>
          </a:xfrm>
          <a:prstGeom prst="rect">
            <a:avLst/>
          </a:prstGeom>
          <a:solidFill>
            <a:schemeClr val="tx1"/>
          </a:solidFill>
          <a:ln w="38100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hu-HU" sz="2000">
                <a:solidFill>
                  <a:srgbClr val="000066"/>
                </a:solidFill>
                <a:latin typeface="Times New Roman" charset="0"/>
                <a:ea typeface="ＭＳ Ｐゴシック" charset="0"/>
              </a:rPr>
              <a:t>HISZTAMIN</a:t>
            </a:r>
          </a:p>
        </p:txBody>
      </p:sp>
      <p:sp>
        <p:nvSpPr>
          <p:cNvPr id="327687" name="Text Box 7"/>
          <p:cNvSpPr txBox="1">
            <a:spLocks noChangeArrowheads="1"/>
          </p:cNvSpPr>
          <p:nvPr/>
        </p:nvSpPr>
        <p:spPr bwMode="auto">
          <a:xfrm>
            <a:off x="6553200" y="3886200"/>
            <a:ext cx="1676400" cy="374650"/>
          </a:xfrm>
          <a:prstGeom prst="rect">
            <a:avLst/>
          </a:prstGeom>
          <a:solidFill>
            <a:schemeClr val="tx1"/>
          </a:solidFill>
          <a:ln w="38100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hu-HU" sz="1600" b="1">
                <a:solidFill>
                  <a:srgbClr val="000066"/>
                </a:solidFill>
                <a:latin typeface="Times New Roman" charset="0"/>
                <a:ea typeface="ＭＳ Ｐゴシック" charset="0"/>
              </a:rPr>
              <a:t>Citokinek (IL-5)</a:t>
            </a:r>
            <a:endParaRPr lang="hu-HU" sz="2000" b="1">
              <a:solidFill>
                <a:srgbClr val="000066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327688" name="Line 8"/>
          <p:cNvSpPr>
            <a:spLocks noChangeShapeType="1"/>
          </p:cNvSpPr>
          <p:nvPr/>
        </p:nvSpPr>
        <p:spPr bwMode="auto">
          <a:xfrm>
            <a:off x="4343400" y="4419600"/>
            <a:ext cx="1524000" cy="0"/>
          </a:xfrm>
          <a:prstGeom prst="line">
            <a:avLst/>
          </a:prstGeom>
          <a:noFill/>
          <a:ln w="762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327689" name="Text Box 9"/>
          <p:cNvSpPr txBox="1">
            <a:spLocks noChangeArrowheads="1"/>
          </p:cNvSpPr>
          <p:nvPr/>
        </p:nvSpPr>
        <p:spPr bwMode="auto">
          <a:xfrm>
            <a:off x="6466445" y="5014913"/>
            <a:ext cx="1806575" cy="70167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hu-HU" sz="2000" dirty="0">
                <a:solidFill>
                  <a:srgbClr val="000066"/>
                </a:solidFill>
                <a:latin typeface="Times New Roman" charset="0"/>
                <a:ea typeface="ＭＳ Ｐゴシック" charset="0"/>
              </a:rPr>
              <a:t>gyulladás, </a:t>
            </a:r>
            <a:r>
              <a:rPr lang="hu-HU" sz="2000" dirty="0" smtClean="0">
                <a:solidFill>
                  <a:srgbClr val="000066"/>
                </a:solidFill>
                <a:latin typeface="Times New Roman" charset="0"/>
                <a:ea typeface="ＭＳ Ｐゴシック" charset="0"/>
              </a:rPr>
              <a:t>       eosinophil </a:t>
            </a:r>
            <a:r>
              <a:rPr lang="hu-HU" sz="2000" dirty="0">
                <a:solidFill>
                  <a:srgbClr val="000066"/>
                </a:solidFill>
                <a:latin typeface="Times New Roman" charset="0"/>
                <a:ea typeface="ＭＳ Ｐゴシック" charset="0"/>
              </a:rPr>
              <a:t>sejt</a:t>
            </a:r>
          </a:p>
        </p:txBody>
      </p:sp>
      <p:sp>
        <p:nvSpPr>
          <p:cNvPr id="327690" name="Text Box 10"/>
          <p:cNvSpPr txBox="1">
            <a:spLocks noChangeArrowheads="1"/>
          </p:cNvSpPr>
          <p:nvPr/>
        </p:nvSpPr>
        <p:spPr bwMode="auto">
          <a:xfrm>
            <a:off x="3962400" y="4800600"/>
            <a:ext cx="2514600" cy="91598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hu-HU">
                <a:solidFill>
                  <a:srgbClr val="000066"/>
                </a:solidFill>
                <a:latin typeface="Times New Roman" charset="0"/>
                <a:ea typeface="ＭＳ Ｐゴシック" charset="0"/>
              </a:rPr>
              <a:t>értágulat,                            érfal permeabilitás </a:t>
            </a:r>
            <a:r>
              <a:rPr lang="hu-HU">
                <a:solidFill>
                  <a:srgbClr val="000066"/>
                </a:solidFill>
                <a:latin typeface="Times New Roman" charset="0"/>
                <a:ea typeface="ＭＳ Ｐゴシック" charset="0"/>
                <a:sym typeface="Symbol" charset="0"/>
              </a:rPr>
              <a:t>, simaizom összehúzódás</a:t>
            </a:r>
            <a:endParaRPr lang="hu-HU" sz="2000">
              <a:solidFill>
                <a:srgbClr val="000066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327691" name="Rectangle 11"/>
          <p:cNvSpPr>
            <a:spLocks noChangeArrowheads="1"/>
          </p:cNvSpPr>
          <p:nvPr/>
        </p:nvSpPr>
        <p:spPr bwMode="auto">
          <a:xfrm>
            <a:off x="4343400" y="4343400"/>
            <a:ext cx="1524000" cy="762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327692" name="Text Box 12"/>
          <p:cNvSpPr txBox="1">
            <a:spLocks noChangeArrowheads="1"/>
          </p:cNvSpPr>
          <p:nvPr/>
        </p:nvSpPr>
        <p:spPr bwMode="auto">
          <a:xfrm>
            <a:off x="533400" y="533400"/>
            <a:ext cx="8077200" cy="701675"/>
          </a:xfrm>
          <a:prstGeom prst="rect">
            <a:avLst/>
          </a:prstGeom>
          <a:solidFill>
            <a:srgbClr val="0000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hu-HU" sz="2000">
                <a:solidFill>
                  <a:srgbClr val="FFFFFF"/>
                </a:solidFill>
                <a:latin typeface="Times New Roman" charset="0"/>
                <a:ea typeface="ＭＳ Ｐゴシック" charset="0"/>
              </a:rPr>
              <a:t>Mechanizmusa: IL-4, IL-13 </a:t>
            </a:r>
            <a:r>
              <a:rPr lang="hu-HU" sz="2000">
                <a:solidFill>
                  <a:srgbClr val="FFFFFF"/>
                </a:solidFill>
                <a:latin typeface="Times New Roman" charset="0"/>
                <a:ea typeface="ＭＳ Ｐゴシック" charset="0"/>
                <a:sym typeface="Symbol" charset="0"/>
              </a:rPr>
              <a:t> IgE teremelés</a:t>
            </a:r>
            <a:r>
              <a:rPr lang="hu-HU" sz="2000">
                <a:solidFill>
                  <a:srgbClr val="FFFFFF"/>
                </a:solidFill>
                <a:latin typeface="Times New Roman" charset="0"/>
                <a:ea typeface="ＭＳ Ｐゴシック" charset="0"/>
              </a:rPr>
              <a:t> </a:t>
            </a:r>
            <a:r>
              <a:rPr lang="hu-HU" sz="2000">
                <a:solidFill>
                  <a:srgbClr val="FFFFFF"/>
                </a:solidFill>
                <a:latin typeface="Times New Roman" charset="0"/>
                <a:ea typeface="ＭＳ Ｐゴシック" charset="0"/>
                <a:sym typeface="Symbol" charset="0"/>
              </a:rPr>
              <a:t> IgE-FcRI keresztkötés az antigén által a hízosejtek, bazofilek felszínén</a:t>
            </a:r>
          </a:p>
        </p:txBody>
      </p:sp>
      <p:sp>
        <p:nvSpPr>
          <p:cNvPr id="327693" name="Rectangle 13"/>
          <p:cNvSpPr>
            <a:spLocks noChangeArrowheads="1"/>
          </p:cNvSpPr>
          <p:nvPr/>
        </p:nvSpPr>
        <p:spPr bwMode="auto">
          <a:xfrm>
            <a:off x="609600" y="5943600"/>
            <a:ext cx="7848600" cy="228600"/>
          </a:xfrm>
          <a:prstGeom prst="rect">
            <a:avLst/>
          </a:prstGeom>
          <a:solidFill>
            <a:srgbClr val="000099"/>
          </a:solidFill>
          <a:ln w="952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327694" name="Rectangle 14"/>
          <p:cNvSpPr>
            <a:spLocks noChangeArrowheads="1"/>
          </p:cNvSpPr>
          <p:nvPr/>
        </p:nvSpPr>
        <p:spPr bwMode="auto">
          <a:xfrm>
            <a:off x="6781800" y="1905000"/>
            <a:ext cx="1143000" cy="14478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67908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9730" name="Group 2"/>
          <p:cNvGrpSpPr>
            <a:grpSpLocks/>
          </p:cNvGrpSpPr>
          <p:nvPr/>
        </p:nvGrpSpPr>
        <p:grpSpPr bwMode="auto">
          <a:xfrm>
            <a:off x="1676400" y="0"/>
            <a:ext cx="4800600" cy="3824288"/>
            <a:chOff x="362" y="375"/>
            <a:chExt cx="5036" cy="3571"/>
          </a:xfrm>
        </p:grpSpPr>
        <p:graphicFrame>
          <p:nvGraphicFramePr>
            <p:cNvPr id="329731" name="Object 3"/>
            <p:cNvGraphicFramePr>
              <a:graphicFrameLocks noChangeAspect="1"/>
            </p:cNvGraphicFramePr>
            <p:nvPr/>
          </p:nvGraphicFramePr>
          <p:xfrm>
            <a:off x="362" y="375"/>
            <a:ext cx="5036" cy="357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9887" name="Image" r:id="rId4" imgW="7992940" imgH="5667490" progId="Photoshop.Image.5">
                    <p:embed/>
                  </p:oleObj>
                </mc:Choice>
                <mc:Fallback>
                  <p:oleObj name="Image" r:id="rId4" imgW="7992940" imgH="5667490" progId="Photoshop.Image.5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2" y="375"/>
                          <a:ext cx="5036" cy="357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29732" name="Rectangle 4"/>
            <p:cNvSpPr>
              <a:spLocks noChangeArrowheads="1"/>
            </p:cNvSpPr>
            <p:nvPr/>
          </p:nvSpPr>
          <p:spPr bwMode="auto">
            <a:xfrm>
              <a:off x="384" y="3696"/>
              <a:ext cx="4944" cy="192"/>
            </a:xfrm>
            <a:prstGeom prst="rect">
              <a:avLst/>
            </a:prstGeom>
            <a:solidFill>
              <a:srgbClr val="000099"/>
            </a:solidFill>
            <a:ln w="9525">
              <a:solidFill>
                <a:srgbClr val="000099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329733" name="Rectangle 5"/>
            <p:cNvSpPr>
              <a:spLocks noChangeArrowheads="1"/>
            </p:cNvSpPr>
            <p:nvPr/>
          </p:nvSpPr>
          <p:spPr bwMode="auto">
            <a:xfrm>
              <a:off x="1488" y="384"/>
              <a:ext cx="2688" cy="240"/>
            </a:xfrm>
            <a:prstGeom prst="rect">
              <a:avLst/>
            </a:prstGeom>
            <a:solidFill>
              <a:srgbClr val="000099"/>
            </a:solidFill>
            <a:ln w="9525">
              <a:solidFill>
                <a:srgbClr val="000099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329734" name="Rectangle 6"/>
            <p:cNvSpPr>
              <a:spLocks noChangeArrowheads="1"/>
            </p:cNvSpPr>
            <p:nvPr/>
          </p:nvSpPr>
          <p:spPr bwMode="auto">
            <a:xfrm>
              <a:off x="960" y="720"/>
              <a:ext cx="3504" cy="24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Times New Roman" charset="0"/>
                <a:ea typeface="ＭＳ Ｐゴシック" charset="0"/>
              </a:endParaRPr>
            </a:p>
          </p:txBody>
        </p:sp>
      </p:grpSp>
      <p:grpSp>
        <p:nvGrpSpPr>
          <p:cNvPr id="329735" name="Group 7"/>
          <p:cNvGrpSpPr>
            <a:grpSpLocks/>
          </p:cNvGrpSpPr>
          <p:nvPr/>
        </p:nvGrpSpPr>
        <p:grpSpPr bwMode="auto">
          <a:xfrm>
            <a:off x="2362200" y="3810000"/>
            <a:ext cx="3281363" cy="2895600"/>
            <a:chOff x="1149" y="522"/>
            <a:chExt cx="3462" cy="3276"/>
          </a:xfrm>
        </p:grpSpPr>
        <p:graphicFrame>
          <p:nvGraphicFramePr>
            <p:cNvPr id="329736" name="Object 8"/>
            <p:cNvGraphicFramePr>
              <a:graphicFrameLocks noChangeAspect="1"/>
            </p:cNvGraphicFramePr>
            <p:nvPr/>
          </p:nvGraphicFramePr>
          <p:xfrm>
            <a:off x="1149" y="522"/>
            <a:ext cx="3462" cy="327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9888" name="Image" r:id="rId6" imgW="7332157" imgH="6938228" progId="Photoshop.Image.5">
                    <p:embed/>
                  </p:oleObj>
                </mc:Choice>
                <mc:Fallback>
                  <p:oleObj name="Image" r:id="rId6" imgW="7332157" imgH="6938228" progId="Photoshop.Image.5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49" y="522"/>
                          <a:ext cx="3462" cy="327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29737" name="Rectangle 9"/>
            <p:cNvSpPr>
              <a:spLocks noChangeArrowheads="1"/>
            </p:cNvSpPr>
            <p:nvPr/>
          </p:nvSpPr>
          <p:spPr bwMode="auto">
            <a:xfrm>
              <a:off x="1152" y="3408"/>
              <a:ext cx="3408" cy="384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329738" name="Rectangle 10"/>
            <p:cNvSpPr>
              <a:spLocks noChangeArrowheads="1"/>
            </p:cNvSpPr>
            <p:nvPr/>
          </p:nvSpPr>
          <p:spPr bwMode="auto">
            <a:xfrm>
              <a:off x="1200" y="576"/>
              <a:ext cx="3312" cy="24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Times New Roman" charset="0"/>
                <a:ea typeface="ＭＳ Ｐゴシック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465459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7A463-E10F-418F-B5E6-6CCE4492901A}" type="slidenum">
              <a:rPr lang="en-US">
                <a:solidFill>
                  <a:srgbClr val="000000"/>
                </a:solidFill>
                <a:latin typeface="Times New Roman"/>
                <a:cs typeface="Arial"/>
              </a:rPr>
              <a:pPr/>
              <a:t>8</a:t>
            </a:fld>
            <a:endParaRPr lang="en-US">
              <a:solidFill>
                <a:srgbClr val="000000"/>
              </a:solidFill>
              <a:latin typeface="Times New Roman"/>
              <a:cs typeface="Arial"/>
            </a:endParaRPr>
          </a:p>
        </p:txBody>
      </p:sp>
      <p:pic>
        <p:nvPicPr>
          <p:cNvPr id="267266" name="Picture 2" descr="nri1782-f1"/>
          <p:cNvPicPr>
            <a:picLocks noChangeAspect="1" noChangeArrowheads="1"/>
          </p:cNvPicPr>
          <p:nvPr/>
        </p:nvPicPr>
        <p:blipFill>
          <a:blip r:embed="rId3"/>
          <a:srcRect l="22585" b="8908"/>
          <a:stretch>
            <a:fillRect/>
          </a:stretch>
        </p:blipFill>
        <p:spPr bwMode="auto">
          <a:xfrm>
            <a:off x="2197100" y="549275"/>
            <a:ext cx="4891088" cy="6119813"/>
          </a:xfrm>
          <a:prstGeom prst="rect">
            <a:avLst/>
          </a:prstGeom>
          <a:noFill/>
        </p:spPr>
      </p:pic>
      <p:sp>
        <p:nvSpPr>
          <p:cNvPr id="267267" name="Text Box 3"/>
          <p:cNvSpPr txBox="1">
            <a:spLocks noChangeArrowheads="1"/>
          </p:cNvSpPr>
          <p:nvPr/>
        </p:nvSpPr>
        <p:spPr bwMode="auto">
          <a:xfrm>
            <a:off x="0" y="142852"/>
            <a:ext cx="9144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hu-HU" sz="2000" dirty="0" smtClean="0">
                <a:solidFill>
                  <a:srgbClr val="FFFF00"/>
                </a:solidFill>
                <a:latin typeface="Comic Sans MS" pitchFamily="66" charset="0"/>
                <a:cs typeface="Arial" charset="0"/>
              </a:rPr>
              <a:t>PROINFLAMMATORIKUS  HÍZÓSEJT MEDIÁTOROK</a:t>
            </a:r>
            <a:endParaRPr lang="hu-HU" sz="2000" dirty="0">
              <a:solidFill>
                <a:srgbClr val="FFFF00"/>
              </a:solidFill>
              <a:latin typeface="Comic Sans MS" pitchFamily="66" charset="0"/>
              <a:cs typeface="Arial" charset="0"/>
            </a:endParaRPr>
          </a:p>
        </p:txBody>
      </p:sp>
      <p:sp>
        <p:nvSpPr>
          <p:cNvPr id="267268" name="Text Box 4"/>
          <p:cNvSpPr txBox="1">
            <a:spLocks noChangeArrowheads="1"/>
          </p:cNvSpPr>
          <p:nvPr/>
        </p:nvSpPr>
        <p:spPr bwMode="auto">
          <a:xfrm>
            <a:off x="1295400" y="6675438"/>
            <a:ext cx="7848600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828675" fontAlgn="base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</a:pPr>
            <a:r>
              <a:rPr lang="en-GB" sz="1200">
                <a:solidFill>
                  <a:srgbClr val="00CC99"/>
                </a:solidFill>
                <a:latin typeface="Arial" charset="0"/>
                <a:cs typeface="Arial" charset="0"/>
              </a:rPr>
              <a:t>Gilfillan </a:t>
            </a:r>
            <a:r>
              <a:rPr lang="en-GB" sz="1200" i="1">
                <a:solidFill>
                  <a:srgbClr val="00CC99"/>
                </a:solidFill>
                <a:latin typeface="Arial" charset="0"/>
                <a:cs typeface="Arial" charset="0"/>
              </a:rPr>
              <a:t>et al.</a:t>
            </a:r>
            <a:r>
              <a:rPr lang="en-GB" sz="1200">
                <a:solidFill>
                  <a:srgbClr val="00CC99"/>
                </a:solidFill>
                <a:latin typeface="Arial" charset="0"/>
                <a:cs typeface="Arial" charset="0"/>
              </a:rPr>
              <a:t> </a:t>
            </a:r>
            <a:r>
              <a:rPr lang="en-GB" sz="1200" i="1">
                <a:solidFill>
                  <a:srgbClr val="00CC99"/>
                </a:solidFill>
                <a:latin typeface="Arial" charset="0"/>
                <a:cs typeface="Arial" charset="0"/>
              </a:rPr>
              <a:t>Nature Reviews Immunology</a:t>
            </a:r>
            <a:r>
              <a:rPr lang="en-GB" sz="1200">
                <a:solidFill>
                  <a:srgbClr val="00CC99"/>
                </a:solidFill>
                <a:latin typeface="Arial" charset="0"/>
                <a:cs typeface="Arial" charset="0"/>
              </a:rPr>
              <a:t> 6, 218-230 (March 2006) | doi:10.1038/nri1782</a:t>
            </a:r>
          </a:p>
        </p:txBody>
      </p:sp>
      <p:sp>
        <p:nvSpPr>
          <p:cNvPr id="267269" name="Text Box 5"/>
          <p:cNvSpPr txBox="1">
            <a:spLocks noChangeArrowheads="1"/>
          </p:cNvSpPr>
          <p:nvPr/>
        </p:nvSpPr>
        <p:spPr bwMode="auto">
          <a:xfrm>
            <a:off x="7092950" y="1125538"/>
            <a:ext cx="205105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hu-HU" sz="2000" dirty="0" err="1" smtClean="0">
                <a:solidFill>
                  <a:srgbClr val="FFFF00"/>
                </a:solidFill>
                <a:latin typeface="Comic Sans MS" pitchFamily="66" charset="0"/>
                <a:cs typeface="Arial"/>
              </a:rPr>
              <a:t>preformált</a:t>
            </a:r>
            <a:r>
              <a:rPr lang="hu-HU" sz="2000" dirty="0" smtClean="0">
                <a:solidFill>
                  <a:srgbClr val="FFFF00"/>
                </a:solidFill>
                <a:latin typeface="Comic Sans MS" pitchFamily="66" charset="0"/>
                <a:cs typeface="Arial"/>
              </a:rPr>
              <a:t> </a:t>
            </a:r>
            <a:r>
              <a:rPr lang="hu-HU" sz="2000" dirty="0" err="1" smtClean="0">
                <a:solidFill>
                  <a:srgbClr val="FFFF00"/>
                </a:solidFill>
                <a:latin typeface="Comic Sans MS" pitchFamily="66" charset="0"/>
                <a:cs typeface="Arial"/>
              </a:rPr>
              <a:t>granulumok</a:t>
            </a:r>
            <a:endParaRPr lang="hu-HU" sz="2000" dirty="0">
              <a:solidFill>
                <a:srgbClr val="FFFF00"/>
              </a:solidFill>
              <a:latin typeface="Comic Sans MS" pitchFamily="66" charset="0"/>
              <a:cs typeface="Arial"/>
            </a:endParaRPr>
          </a:p>
        </p:txBody>
      </p:sp>
      <p:sp>
        <p:nvSpPr>
          <p:cNvPr id="267270" name="Text Box 6"/>
          <p:cNvSpPr txBox="1">
            <a:spLocks noChangeArrowheads="1"/>
          </p:cNvSpPr>
          <p:nvPr/>
        </p:nvSpPr>
        <p:spPr bwMode="auto">
          <a:xfrm>
            <a:off x="7235825" y="3429000"/>
            <a:ext cx="1835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hu-HU" sz="2400">
                <a:solidFill>
                  <a:srgbClr val="FFFF00"/>
                </a:solidFill>
                <a:latin typeface="Comic Sans MS" pitchFamily="66" charset="0"/>
                <a:cs typeface="Arial"/>
              </a:rPr>
              <a:t>de novo</a:t>
            </a:r>
          </a:p>
        </p:txBody>
      </p:sp>
      <p:sp>
        <p:nvSpPr>
          <p:cNvPr id="267271" name="Text Box 7"/>
          <p:cNvSpPr txBox="1">
            <a:spLocks noChangeArrowheads="1"/>
          </p:cNvSpPr>
          <p:nvPr/>
        </p:nvSpPr>
        <p:spPr bwMode="auto">
          <a:xfrm>
            <a:off x="7308850" y="5661025"/>
            <a:ext cx="1835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hu-HU" sz="2400">
                <a:solidFill>
                  <a:srgbClr val="FFFF00"/>
                </a:solidFill>
                <a:latin typeface="Comic Sans MS" pitchFamily="66" charset="0"/>
                <a:cs typeface="Arial"/>
              </a:rPr>
              <a:t>de novo</a:t>
            </a:r>
          </a:p>
        </p:txBody>
      </p:sp>
    </p:spTree>
    <p:extLst>
      <p:ext uri="{BB962C8B-B14F-4D97-AF65-F5344CB8AC3E}">
        <p14:creationId xmlns:p14="http://schemas.microsoft.com/office/powerpoint/2010/main" val="239082657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>
                <a:solidFill>
                  <a:srgbClr val="000099"/>
                </a:solidFill>
              </a:rPr>
              <a:t>Parlagfű</a:t>
            </a:r>
          </a:p>
        </p:txBody>
      </p:sp>
      <p:pic>
        <p:nvPicPr>
          <p:cNvPr id="333827" name="Picture 3" descr="parlfu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51500" y="1844675"/>
            <a:ext cx="1676400" cy="19335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graphicFrame>
        <p:nvGraphicFramePr>
          <p:cNvPr id="333828" name="Object 4" descr="parlfu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1042988" y="1844675"/>
          <a:ext cx="4279900" cy="4321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977" name="Image" r:id="rId5" imgW="4091776" imgH="4129898" progId="Photoshop.Image.5">
                  <p:embed/>
                </p:oleObj>
              </mc:Choice>
              <mc:Fallback>
                <p:oleObj name="Image" r:id="rId5" imgW="4091776" imgH="4129898" progId="Photoshop.Image.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2988" y="1844675"/>
                        <a:ext cx="4279900" cy="4321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80808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33829" name="Picture 5" descr="040801-1a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51500" y="4005263"/>
            <a:ext cx="1676400" cy="1778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2988" y="1521145"/>
            <a:ext cx="6642100" cy="499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4846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7_Alapértelmezett terv">
  <a:themeElements>
    <a:clrScheme name="Alapértelmezett terv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Alapértelmezett terv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Alapértelmezett ter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Üres bemutató">
  <a:themeElements>
    <a:clrScheme name="">
      <a:dk1>
        <a:srgbClr val="808080"/>
      </a:dk1>
      <a:lt1>
        <a:srgbClr val="FFFFFF"/>
      </a:lt1>
      <a:dk2>
        <a:srgbClr val="000099"/>
      </a:dk2>
      <a:lt2>
        <a:srgbClr val="FFFFFF"/>
      </a:lt2>
      <a:accent1>
        <a:srgbClr val="00CC99"/>
      </a:accent1>
      <a:accent2>
        <a:srgbClr val="3333CC"/>
      </a:accent2>
      <a:accent3>
        <a:srgbClr val="AAAACA"/>
      </a:accent3>
      <a:accent4>
        <a:srgbClr val="DADADA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Üres bemutató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lnDef>
  </a:objectDefaults>
  <a:extraClrSchemeLst>
    <a:extraClrScheme>
      <a:clrScheme name="Üres bemutat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Üres bemutató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Üres bemutató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Üres bemutató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Üres bemutató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Üres bemutató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Üres bemutató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Alapértelmezett terv">
  <a:themeElements>
    <a:clrScheme name="Alapértelmezett terv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lapértelmezett terv">
      <a:majorFont>
        <a:latin typeface="Arial"/>
        <a:ea typeface="ＭＳ Ｐゴシック"/>
        <a:cs typeface="Arial"/>
      </a:majorFont>
      <a:minorFont>
        <a:latin typeface="Arial"/>
        <a:ea typeface="ＭＳ Ｐゴシック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2400" b="0" i="0" u="none" strike="noStrike" cap="none" normalizeH="0" baseline="0">
            <a:ln>
              <a:noFill/>
            </a:ln>
            <a:solidFill>
              <a:srgbClr val="FFFF00"/>
            </a:solidFill>
            <a:effectLst/>
            <a:latin typeface="Comic Sans MS" charset="0"/>
            <a:ea typeface="ＭＳ Ｐゴシック" charset="0"/>
            <a:cs typeface="Arial Unicode M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2400" b="0" i="0" u="none" strike="noStrike" cap="none" normalizeH="0" baseline="0">
            <a:ln>
              <a:noFill/>
            </a:ln>
            <a:solidFill>
              <a:srgbClr val="FFFF00"/>
            </a:solidFill>
            <a:effectLst/>
            <a:latin typeface="Comic Sans MS" charset="0"/>
            <a:ea typeface="ＭＳ Ｐゴシック" charset="0"/>
            <a:cs typeface="Arial Unicode MS" charset="0"/>
          </a:defRPr>
        </a:defPPr>
      </a:lstStyle>
    </a:lnDef>
  </a:objectDefaults>
  <a:extraClrSchemeLst>
    <a:extraClrScheme>
      <a:clrScheme name="Alapértelmezett ter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Alapértelmezett terv">
  <a:themeElements>
    <a:clrScheme name="Alapértelmezett terv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Alapértelmezett terv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Alapértelmezett ter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Alapértelmezett terv">
  <a:themeElements>
    <a:clrScheme name="1_Alapértelmezett terv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Alapértelmezett terv">
      <a:majorFont>
        <a:latin typeface="Times New Roman"/>
        <a:ea typeface=""/>
        <a:cs typeface="Arial"/>
      </a:majorFont>
      <a:minorFont>
        <a:latin typeface="Times New Roman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1_Alapértelmezett ter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Alapértelmezett terv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Alapértelmezett terv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Alapértelmezett terv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Alapértelmezett terv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Alapértelmezett terv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Alapértelmezett terv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3_Alapértelmezett terv">
  <a:themeElements>
    <a:clrScheme name="Alapértelmezett terv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Alapértelmezett terv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Alapértelmezett ter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4_Alapértelmezett terv">
  <a:themeElements>
    <a:clrScheme name="Alapértelmezett terv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Alapértelmezett terv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Alapértelmezett ter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5_Alapértelmezett terv">
  <a:themeElements>
    <a:clrScheme name="1_Alapértelmezett terv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Alapértelmezett terv">
      <a:majorFont>
        <a:latin typeface="Times New Roman"/>
        <a:ea typeface=""/>
        <a:cs typeface="Arial"/>
      </a:majorFont>
      <a:minorFont>
        <a:latin typeface="Times New Roman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1_Alapértelmezett ter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Alapértelmezett terv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Alapértelmezett terv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Alapértelmezett terv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Alapértelmezett terv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Alapértelmezett terv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Alapértelmezett terv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6_Alapértelmezett terv">
  <a:themeElements>
    <a:clrScheme name="Alapértelmezett terv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Alapértelmezett terv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Alapértelmezett ter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</TotalTime>
  <Words>610</Words>
  <Application>Microsoft Macintosh PowerPoint</Application>
  <PresentationFormat>On-screen Show (4:3)</PresentationFormat>
  <Paragraphs>166</Paragraphs>
  <Slides>49</Slides>
  <Notes>46</Notes>
  <HiddenSlides>0</HiddenSlides>
  <MMClips>0</MMClips>
  <ScaleCrop>false</ScaleCrop>
  <HeadingPairs>
    <vt:vector size="6" baseType="variant">
      <vt:variant>
        <vt:lpstr>Theme</vt:lpstr>
      </vt:variant>
      <vt:variant>
        <vt:i4>10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49</vt:i4>
      </vt:variant>
    </vt:vector>
  </HeadingPairs>
  <TitlesOfParts>
    <vt:vector size="62" baseType="lpstr">
      <vt:lpstr>Office Theme</vt:lpstr>
      <vt:lpstr>Üres bemutató</vt:lpstr>
      <vt:lpstr>Alapértelmezett terv</vt:lpstr>
      <vt:lpstr>1_Alapértelmezett terv</vt:lpstr>
      <vt:lpstr>2_Alapértelmezett terv</vt:lpstr>
      <vt:lpstr>3_Alapértelmezett terv</vt:lpstr>
      <vt:lpstr>4_Alapértelmezett terv</vt:lpstr>
      <vt:lpstr>5_Alapértelmezett terv</vt:lpstr>
      <vt:lpstr>6_Alapértelmezett terv</vt:lpstr>
      <vt:lpstr>7_Alapértelmezett terv</vt:lpstr>
      <vt:lpstr>Image</vt:lpstr>
      <vt:lpstr>Document</vt:lpstr>
      <vt:lpstr>PBrush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Parlagfű</vt:lpstr>
      <vt:lpstr>Macskaszőr, poratka, penész</vt:lpstr>
      <vt:lpstr>PowerPoint Presentation</vt:lpstr>
      <vt:lpstr>PowerPoint Presentation</vt:lpstr>
      <vt:lpstr>PowerPoint Presentation</vt:lpstr>
      <vt:lpstr>PowerPoint Presentation</vt:lpstr>
      <vt:lpstr>Csalánkiütés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ADCC (Antibody Dependent Cellular Cytotoxicity)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Fogászati allergiák</vt:lpstr>
      <vt:lpstr>PowerPoint Presentation</vt:lpstr>
      <vt:lpstr>PowerPoint Presentation</vt:lpstr>
    </vt:vector>
  </TitlesOfParts>
  <Company>afalus@gmail.com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András Falus</dc:creator>
  <cp:lastModifiedBy>András Falus</cp:lastModifiedBy>
  <cp:revision>7</cp:revision>
  <dcterms:created xsi:type="dcterms:W3CDTF">2016-11-14T16:40:05Z</dcterms:created>
  <dcterms:modified xsi:type="dcterms:W3CDTF">2016-11-29T16:01:27Z</dcterms:modified>
</cp:coreProperties>
</file>